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4" r:id="rId1"/>
  </p:sldMasterIdLst>
  <p:notesMasterIdLst>
    <p:notesMasterId r:id="rId18"/>
  </p:notesMasterIdLst>
  <p:handoutMasterIdLst>
    <p:handoutMasterId r:id="rId19"/>
  </p:handoutMasterIdLst>
  <p:sldIdLst>
    <p:sldId id="258" r:id="rId2"/>
    <p:sldId id="273" r:id="rId3"/>
    <p:sldId id="276" r:id="rId4"/>
    <p:sldId id="295" r:id="rId5"/>
    <p:sldId id="296" r:id="rId6"/>
    <p:sldId id="299" r:id="rId7"/>
    <p:sldId id="290" r:id="rId8"/>
    <p:sldId id="270" r:id="rId9"/>
    <p:sldId id="292" r:id="rId10"/>
    <p:sldId id="271" r:id="rId11"/>
    <p:sldId id="272" r:id="rId12"/>
    <p:sldId id="274" r:id="rId13"/>
    <p:sldId id="297" r:id="rId14"/>
    <p:sldId id="298" r:id="rId15"/>
    <p:sldId id="300" r:id="rId16"/>
    <p:sldId id="301" r:id="rId17"/>
  </p:sldIdLst>
  <p:sldSz cx="12192000" cy="6858000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Jost" panose="020B060402020202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6400"/>
    <a:srgbClr val="7F7F7F"/>
    <a:srgbClr val="BDBDBD"/>
    <a:srgbClr val="9494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8EED8F-D5CE-41B4-A14D-B18686B0D098}" v="61" dt="2024-06-06T00:55:25.0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0"/>
  </p:normalViewPr>
  <p:slideViewPr>
    <p:cSldViewPr snapToGrid="0">
      <p:cViewPr varScale="1">
        <p:scale>
          <a:sx n="82" d="100"/>
          <a:sy n="82" d="100"/>
        </p:scale>
        <p:origin x="4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ha, Arman" userId="0c9e984b-360c-406e-86ea-3f0bb2202fd5" providerId="ADAL" clId="{8B9786B7-1C0D-084E-89F7-D63C7F4F16CB}"/>
    <pc:docChg chg="undo custSel modSld">
      <pc:chgData name="Duha, Arman" userId="0c9e984b-360c-406e-86ea-3f0bb2202fd5" providerId="ADAL" clId="{8B9786B7-1C0D-084E-89F7-D63C7F4F16CB}" dt="2024-03-06T04:40:41.395" v="100" actId="1036"/>
      <pc:docMkLst>
        <pc:docMk/>
      </pc:docMkLst>
      <pc:sldChg chg="addSp delSp modSp mod modTransition modAnim">
        <pc:chgData name="Duha, Arman" userId="0c9e984b-360c-406e-86ea-3f0bb2202fd5" providerId="ADAL" clId="{8B9786B7-1C0D-084E-89F7-D63C7F4F16CB}" dt="2024-03-06T04:30:55.787" v="65" actId="1076"/>
        <pc:sldMkLst>
          <pc:docMk/>
          <pc:sldMk cId="216275819" sldId="258"/>
        </pc:sldMkLst>
        <pc:spChg chg="mod">
          <ac:chgData name="Duha, Arman" userId="0c9e984b-360c-406e-86ea-3f0bb2202fd5" providerId="ADAL" clId="{8B9786B7-1C0D-084E-89F7-D63C7F4F16CB}" dt="2024-03-06T04:30:51.070" v="64" actId="20577"/>
          <ac:spMkLst>
            <pc:docMk/>
            <pc:sldMk cId="216275819" sldId="258"/>
            <ac:spMk id="5" creationId="{CFBC9865-7A7B-3172-4AF1-3CB660E1F9A5}"/>
          </ac:spMkLst>
        </pc:spChg>
        <pc:picChg chg="add mod">
          <ac:chgData name="Duha, Arman" userId="0c9e984b-360c-406e-86ea-3f0bb2202fd5" providerId="ADAL" clId="{8B9786B7-1C0D-084E-89F7-D63C7F4F16CB}" dt="2024-03-06T04:30:55.787" v="65" actId="1076"/>
          <ac:picMkLst>
            <pc:docMk/>
            <pc:sldMk cId="216275819" sldId="258"/>
            <ac:picMk id="7" creationId="{39B7BE34-6368-F3AB-013E-B221BB1D865D}"/>
          </ac:picMkLst>
        </pc:picChg>
        <pc:picChg chg="add del mod">
          <ac:chgData name="Duha, Arman" userId="0c9e984b-360c-406e-86ea-3f0bb2202fd5" providerId="ADAL" clId="{8B9786B7-1C0D-084E-89F7-D63C7F4F16CB}" dt="2024-03-01T19:38:46.892" v="1"/>
          <ac:picMkLst>
            <pc:docMk/>
            <pc:sldMk cId="216275819" sldId="258"/>
            <ac:picMk id="10" creationId="{A2CD0D7C-BB89-C5B9-FF97-8E4AF0A2D359}"/>
          </ac:picMkLst>
        </pc:picChg>
        <pc:picChg chg="add del mod">
          <ac:chgData name="Duha, Arman" userId="0c9e984b-360c-406e-86ea-3f0bb2202fd5" providerId="ADAL" clId="{8B9786B7-1C0D-084E-89F7-D63C7F4F16CB}" dt="2024-03-01T19:39:27.915" v="3"/>
          <ac:picMkLst>
            <pc:docMk/>
            <pc:sldMk cId="216275819" sldId="258"/>
            <ac:picMk id="15" creationId="{F144BF81-AFDC-B6A4-A038-C5CE17A5FF69}"/>
          </ac:picMkLst>
        </pc:picChg>
        <pc:picChg chg="add mod">
          <ac:chgData name="Duha, Arman" userId="0c9e984b-360c-406e-86ea-3f0bb2202fd5" providerId="ADAL" clId="{8B9786B7-1C0D-084E-89F7-D63C7F4F16CB}" dt="2024-03-01T19:52:01.626" v="5"/>
          <ac:picMkLst>
            <pc:docMk/>
            <pc:sldMk cId="216275819" sldId="258"/>
            <ac:picMk id="21" creationId="{D063062F-D0D9-9ECE-6DE4-EB33B372BB60}"/>
          </ac:picMkLst>
        </pc:picChg>
      </pc:sldChg>
      <pc:sldChg chg="addSp modSp mod modTransition">
        <pc:chgData name="Duha, Arman" userId="0c9e984b-360c-406e-86ea-3f0bb2202fd5" providerId="ADAL" clId="{8B9786B7-1C0D-084E-89F7-D63C7F4F16CB}" dt="2024-03-06T04:40:41.395" v="100" actId="1036"/>
        <pc:sldMkLst>
          <pc:docMk/>
          <pc:sldMk cId="4270617041" sldId="270"/>
        </pc:sldMkLst>
        <pc:spChg chg="mod">
          <ac:chgData name="Duha, Arman" userId="0c9e984b-360c-406e-86ea-3f0bb2202fd5" providerId="ADAL" clId="{8B9786B7-1C0D-084E-89F7-D63C7F4F16CB}" dt="2024-03-06T04:39:30.738" v="91" actId="122"/>
          <ac:spMkLst>
            <pc:docMk/>
            <pc:sldMk cId="4270617041" sldId="270"/>
            <ac:spMk id="4" creationId="{855C9370-FAB1-938C-24CE-1BD916F923BB}"/>
          </ac:spMkLst>
        </pc:spChg>
        <pc:picChg chg="mod">
          <ac:chgData name="Duha, Arman" userId="0c9e984b-360c-406e-86ea-3f0bb2202fd5" providerId="ADAL" clId="{8B9786B7-1C0D-084E-89F7-D63C7F4F16CB}" dt="2024-03-06T04:40:41.395" v="100" actId="1036"/>
          <ac:picMkLst>
            <pc:docMk/>
            <pc:sldMk cId="4270617041" sldId="270"/>
            <ac:picMk id="10" creationId="{E8508C0C-C2E6-917C-ABBA-C4248C3644FC}"/>
          </ac:picMkLst>
        </pc:picChg>
        <pc:picChg chg="mod">
          <ac:chgData name="Duha, Arman" userId="0c9e984b-360c-406e-86ea-3f0bb2202fd5" providerId="ADAL" clId="{8B9786B7-1C0D-084E-89F7-D63C7F4F16CB}" dt="2024-03-06T04:39:23.605" v="89" actId="14100"/>
          <ac:picMkLst>
            <pc:docMk/>
            <pc:sldMk cId="4270617041" sldId="270"/>
            <ac:picMk id="14" creationId="{4E0FA6E5-E83E-C637-C793-7C698B9D2DA8}"/>
          </ac:picMkLst>
        </pc:picChg>
        <pc:picChg chg="add mod">
          <ac:chgData name="Duha, Arman" userId="0c9e984b-360c-406e-86ea-3f0bb2202fd5" providerId="ADAL" clId="{8B9786B7-1C0D-084E-89F7-D63C7F4F16CB}" dt="2024-03-01T19:52:01.626" v="5"/>
          <ac:picMkLst>
            <pc:docMk/>
            <pc:sldMk cId="4270617041" sldId="270"/>
            <ac:picMk id="19" creationId="{2D26DD7B-11E5-45D5-6A2C-66C2A87F2FB5}"/>
          </ac:picMkLst>
        </pc:picChg>
      </pc:sldChg>
      <pc:sldChg chg="addSp modSp modTransition">
        <pc:chgData name="Duha, Arman" userId="0c9e984b-360c-406e-86ea-3f0bb2202fd5" providerId="ADAL" clId="{8B9786B7-1C0D-084E-89F7-D63C7F4F16CB}" dt="2024-03-01T19:52:01.626" v="5"/>
        <pc:sldMkLst>
          <pc:docMk/>
          <pc:sldMk cId="4188690351" sldId="271"/>
        </pc:sldMkLst>
        <pc:picChg chg="add mod">
          <ac:chgData name="Duha, Arman" userId="0c9e984b-360c-406e-86ea-3f0bb2202fd5" providerId="ADAL" clId="{8B9786B7-1C0D-084E-89F7-D63C7F4F16CB}" dt="2024-03-01T19:52:01.626" v="5"/>
          <ac:picMkLst>
            <pc:docMk/>
            <pc:sldMk cId="4188690351" sldId="271"/>
            <ac:picMk id="17" creationId="{30E05497-8FB9-BE9B-963C-E80CC0496548}"/>
          </ac:picMkLst>
        </pc:picChg>
      </pc:sldChg>
      <pc:sldChg chg="addSp modSp mod modTransition">
        <pc:chgData name="Duha, Arman" userId="0c9e984b-360c-406e-86ea-3f0bb2202fd5" providerId="ADAL" clId="{8B9786B7-1C0D-084E-89F7-D63C7F4F16CB}" dt="2024-03-01T22:44:47.088" v="23" actId="20577"/>
        <pc:sldMkLst>
          <pc:docMk/>
          <pc:sldMk cId="3126207917" sldId="272"/>
        </pc:sldMkLst>
        <pc:spChg chg="mod">
          <ac:chgData name="Duha, Arman" userId="0c9e984b-360c-406e-86ea-3f0bb2202fd5" providerId="ADAL" clId="{8B9786B7-1C0D-084E-89F7-D63C7F4F16CB}" dt="2024-03-01T22:44:47.088" v="23" actId="20577"/>
          <ac:spMkLst>
            <pc:docMk/>
            <pc:sldMk cId="3126207917" sldId="272"/>
            <ac:spMk id="5" creationId="{0C6CB0C1-0EEA-670D-32AD-2D627650D4EB}"/>
          </ac:spMkLst>
        </pc:spChg>
        <pc:picChg chg="add mod">
          <ac:chgData name="Duha, Arman" userId="0c9e984b-360c-406e-86ea-3f0bb2202fd5" providerId="ADAL" clId="{8B9786B7-1C0D-084E-89F7-D63C7F4F16CB}" dt="2024-03-01T19:52:01.626" v="5"/>
          <ac:picMkLst>
            <pc:docMk/>
            <pc:sldMk cId="3126207917" sldId="272"/>
            <ac:picMk id="6" creationId="{588FB6B1-4269-A64E-0BD7-0AF8C1C923F5}"/>
          </ac:picMkLst>
        </pc:picChg>
      </pc:sldChg>
      <pc:sldChg chg="addSp modSp mod modTransition">
        <pc:chgData name="Duha, Arman" userId="0c9e984b-360c-406e-86ea-3f0bb2202fd5" providerId="ADAL" clId="{8B9786B7-1C0D-084E-89F7-D63C7F4F16CB}" dt="2024-03-06T04:34:22.793" v="79" actId="122"/>
        <pc:sldMkLst>
          <pc:docMk/>
          <pc:sldMk cId="334336436" sldId="273"/>
        </pc:sldMkLst>
        <pc:spChg chg="mod">
          <ac:chgData name="Duha, Arman" userId="0c9e984b-360c-406e-86ea-3f0bb2202fd5" providerId="ADAL" clId="{8B9786B7-1C0D-084E-89F7-D63C7F4F16CB}" dt="2024-03-06T04:34:22.793" v="79" actId="122"/>
          <ac:spMkLst>
            <pc:docMk/>
            <pc:sldMk cId="334336436" sldId="273"/>
            <ac:spMk id="4" creationId="{AC90ED13-31EF-5AB1-F6F0-BFA00DF34030}"/>
          </ac:spMkLst>
        </pc:spChg>
        <pc:spChg chg="mod">
          <ac:chgData name="Duha, Arman" userId="0c9e984b-360c-406e-86ea-3f0bb2202fd5" providerId="ADAL" clId="{8B9786B7-1C0D-084E-89F7-D63C7F4F16CB}" dt="2024-03-02T19:45:18.184" v="47" actId="1037"/>
          <ac:spMkLst>
            <pc:docMk/>
            <pc:sldMk cId="334336436" sldId="273"/>
            <ac:spMk id="9" creationId="{FEBD310E-FF0A-4AC8-2A0A-15BF0ACB4A1B}"/>
          </ac:spMkLst>
        </pc:spChg>
        <pc:spChg chg="mod">
          <ac:chgData name="Duha, Arman" userId="0c9e984b-360c-406e-86ea-3f0bb2202fd5" providerId="ADAL" clId="{8B9786B7-1C0D-084E-89F7-D63C7F4F16CB}" dt="2024-03-02T19:44:47.400" v="43" actId="1038"/>
          <ac:spMkLst>
            <pc:docMk/>
            <pc:sldMk cId="334336436" sldId="273"/>
            <ac:spMk id="10" creationId="{1FBD90A8-4F85-B77E-B7BC-7EEF6A5324DA}"/>
          </ac:spMkLst>
        </pc:spChg>
        <pc:spChg chg="mod">
          <ac:chgData name="Duha, Arman" userId="0c9e984b-360c-406e-86ea-3f0bb2202fd5" providerId="ADAL" clId="{8B9786B7-1C0D-084E-89F7-D63C7F4F16CB}" dt="2024-03-02T19:44:34.741" v="34" actId="1037"/>
          <ac:spMkLst>
            <pc:docMk/>
            <pc:sldMk cId="334336436" sldId="273"/>
            <ac:spMk id="20" creationId="{1FC994D5-CBF5-2C20-EF02-7A32DD529DA0}"/>
          </ac:spMkLst>
        </pc:spChg>
        <pc:picChg chg="add mod">
          <ac:chgData name="Duha, Arman" userId="0c9e984b-360c-406e-86ea-3f0bb2202fd5" providerId="ADAL" clId="{8B9786B7-1C0D-084E-89F7-D63C7F4F16CB}" dt="2024-03-01T19:52:01.626" v="5"/>
          <ac:picMkLst>
            <pc:docMk/>
            <pc:sldMk cId="334336436" sldId="273"/>
            <ac:picMk id="23" creationId="{8A4A4441-76E6-7F88-8861-7A7BEA0CD771}"/>
          </ac:picMkLst>
        </pc:picChg>
      </pc:sldChg>
      <pc:sldChg chg="addSp modSp modTransition">
        <pc:chgData name="Duha, Arman" userId="0c9e984b-360c-406e-86ea-3f0bb2202fd5" providerId="ADAL" clId="{8B9786B7-1C0D-084E-89F7-D63C7F4F16CB}" dt="2024-03-01T19:52:01.626" v="5"/>
        <pc:sldMkLst>
          <pc:docMk/>
          <pc:sldMk cId="2261586077" sldId="274"/>
        </pc:sldMkLst>
        <pc:picChg chg="add mod">
          <ac:chgData name="Duha, Arman" userId="0c9e984b-360c-406e-86ea-3f0bb2202fd5" providerId="ADAL" clId="{8B9786B7-1C0D-084E-89F7-D63C7F4F16CB}" dt="2024-03-01T19:52:01.626" v="5"/>
          <ac:picMkLst>
            <pc:docMk/>
            <pc:sldMk cId="2261586077" sldId="274"/>
            <ac:picMk id="8" creationId="{0B15B488-A660-5534-DDF3-B2FFAA33B525}"/>
          </ac:picMkLst>
        </pc:picChg>
      </pc:sldChg>
      <pc:sldChg chg="addSp modSp mod modTransition">
        <pc:chgData name="Duha, Arman" userId="0c9e984b-360c-406e-86ea-3f0bb2202fd5" providerId="ADAL" clId="{8B9786B7-1C0D-084E-89F7-D63C7F4F16CB}" dt="2024-03-06T04:35:52.585" v="85" actId="14100"/>
        <pc:sldMkLst>
          <pc:docMk/>
          <pc:sldMk cId="1903800581" sldId="276"/>
        </pc:sldMkLst>
        <pc:spChg chg="mod">
          <ac:chgData name="Duha, Arman" userId="0c9e984b-360c-406e-86ea-3f0bb2202fd5" providerId="ADAL" clId="{8B9786B7-1C0D-084E-89F7-D63C7F4F16CB}" dt="2024-03-06T04:34:02.026" v="76" actId="122"/>
          <ac:spMkLst>
            <pc:docMk/>
            <pc:sldMk cId="1903800581" sldId="276"/>
            <ac:spMk id="2" creationId="{B56305FE-2B6A-7CA0-B158-753519FAA331}"/>
          </ac:spMkLst>
        </pc:spChg>
        <pc:spChg chg="mod">
          <ac:chgData name="Duha, Arman" userId="0c9e984b-360c-406e-86ea-3f0bb2202fd5" providerId="ADAL" clId="{8B9786B7-1C0D-084E-89F7-D63C7F4F16CB}" dt="2024-03-06T04:35:23.325" v="81" actId="255"/>
          <ac:spMkLst>
            <pc:docMk/>
            <pc:sldMk cId="1903800581" sldId="276"/>
            <ac:spMk id="16" creationId="{C370DDC2-6906-3519-7671-ED299F4E970D}"/>
          </ac:spMkLst>
        </pc:spChg>
        <pc:spChg chg="mod">
          <ac:chgData name="Duha, Arman" userId="0c9e984b-360c-406e-86ea-3f0bb2202fd5" providerId="ADAL" clId="{8B9786B7-1C0D-084E-89F7-D63C7F4F16CB}" dt="2024-03-06T04:35:38.943" v="83" actId="255"/>
          <ac:spMkLst>
            <pc:docMk/>
            <pc:sldMk cId="1903800581" sldId="276"/>
            <ac:spMk id="17" creationId="{AD438C06-9E34-30DD-CC94-45A24FA77804}"/>
          </ac:spMkLst>
        </pc:spChg>
        <pc:spChg chg="mod">
          <ac:chgData name="Duha, Arman" userId="0c9e984b-360c-406e-86ea-3f0bb2202fd5" providerId="ADAL" clId="{8B9786B7-1C0D-084E-89F7-D63C7F4F16CB}" dt="2024-03-06T04:35:30.392" v="82" actId="255"/>
          <ac:spMkLst>
            <pc:docMk/>
            <pc:sldMk cId="1903800581" sldId="276"/>
            <ac:spMk id="18" creationId="{87986B34-4519-44C7-5771-8DE3CF2E94B7}"/>
          </ac:spMkLst>
        </pc:spChg>
        <pc:spChg chg="mod">
          <ac:chgData name="Duha, Arman" userId="0c9e984b-360c-406e-86ea-3f0bb2202fd5" providerId="ADAL" clId="{8B9786B7-1C0D-084E-89F7-D63C7F4F16CB}" dt="2024-03-06T04:35:52.585" v="85" actId="14100"/>
          <ac:spMkLst>
            <pc:docMk/>
            <pc:sldMk cId="1903800581" sldId="276"/>
            <ac:spMk id="24" creationId="{32C3983C-EABE-6796-8FB0-E436365B5EE9}"/>
          </ac:spMkLst>
        </pc:spChg>
        <pc:picChg chg="add mod">
          <ac:chgData name="Duha, Arman" userId="0c9e984b-360c-406e-86ea-3f0bb2202fd5" providerId="ADAL" clId="{8B9786B7-1C0D-084E-89F7-D63C7F4F16CB}" dt="2024-03-01T19:52:01.626" v="5"/>
          <ac:picMkLst>
            <pc:docMk/>
            <pc:sldMk cId="1903800581" sldId="276"/>
            <ac:picMk id="27" creationId="{89EF81D8-1AF6-15DC-E239-C133797BB871}"/>
          </ac:picMkLst>
        </pc:picChg>
      </pc:sldChg>
      <pc:sldChg chg="addSp delSp modSp mod modTransition delAnim modAnim">
        <pc:chgData name="Duha, Arman" userId="0c9e984b-360c-406e-86ea-3f0bb2202fd5" providerId="ADAL" clId="{8B9786B7-1C0D-084E-89F7-D63C7F4F16CB}" dt="2024-03-06T04:33:08.300" v="70" actId="14100"/>
        <pc:sldMkLst>
          <pc:docMk/>
          <pc:sldMk cId="2894340290" sldId="290"/>
        </pc:sldMkLst>
        <pc:spChg chg="mod">
          <ac:chgData name="Duha, Arman" userId="0c9e984b-360c-406e-86ea-3f0bb2202fd5" providerId="ADAL" clId="{8B9786B7-1C0D-084E-89F7-D63C7F4F16CB}" dt="2024-03-06T04:33:08.300" v="70" actId="14100"/>
          <ac:spMkLst>
            <pc:docMk/>
            <pc:sldMk cId="2894340290" sldId="290"/>
            <ac:spMk id="197" creationId="{D4EFD590-B309-69FC-5669-59599C4208C8}"/>
          </ac:spMkLst>
        </pc:spChg>
        <pc:spChg chg="del mod">
          <ac:chgData name="Duha, Arman" userId="0c9e984b-360c-406e-86ea-3f0bb2202fd5" providerId="ADAL" clId="{8B9786B7-1C0D-084E-89F7-D63C7F4F16CB}" dt="2024-03-01T22:41:50.463" v="12"/>
          <ac:spMkLst>
            <pc:docMk/>
            <pc:sldMk cId="2894340290" sldId="290"/>
            <ac:spMk id="229" creationId="{12627F88-514F-494B-CEBF-7B7B1DE7A5C3}"/>
          </ac:spMkLst>
        </pc:spChg>
        <pc:picChg chg="add mod">
          <ac:chgData name="Duha, Arman" userId="0c9e984b-360c-406e-86ea-3f0bb2202fd5" providerId="ADAL" clId="{8B9786B7-1C0D-084E-89F7-D63C7F4F16CB}" dt="2024-03-01T19:52:01.626" v="5"/>
          <ac:picMkLst>
            <pc:docMk/>
            <pc:sldMk cId="2894340290" sldId="290"/>
            <ac:picMk id="13" creationId="{E60E7A9C-652D-D438-7638-9AF994AFCF5B}"/>
          </ac:picMkLst>
        </pc:picChg>
      </pc:sldChg>
      <pc:sldChg chg="addSp modSp mod modTransition">
        <pc:chgData name="Duha, Arman" userId="0c9e984b-360c-406e-86ea-3f0bb2202fd5" providerId="ADAL" clId="{8B9786B7-1C0D-084E-89F7-D63C7F4F16CB}" dt="2024-03-01T22:43:58.942" v="21" actId="20577"/>
        <pc:sldMkLst>
          <pc:docMk/>
          <pc:sldMk cId="2798082606" sldId="292"/>
        </pc:sldMkLst>
        <pc:spChg chg="mod">
          <ac:chgData name="Duha, Arman" userId="0c9e984b-360c-406e-86ea-3f0bb2202fd5" providerId="ADAL" clId="{8B9786B7-1C0D-084E-89F7-D63C7F4F16CB}" dt="2024-03-01T22:43:58.942" v="21" actId="20577"/>
          <ac:spMkLst>
            <pc:docMk/>
            <pc:sldMk cId="2798082606" sldId="292"/>
            <ac:spMk id="12" creationId="{EEAF2322-5D40-17C4-EB66-9F5E93DE2E38}"/>
          </ac:spMkLst>
        </pc:spChg>
        <pc:picChg chg="add mod">
          <ac:chgData name="Duha, Arman" userId="0c9e984b-360c-406e-86ea-3f0bb2202fd5" providerId="ADAL" clId="{8B9786B7-1C0D-084E-89F7-D63C7F4F16CB}" dt="2024-03-01T19:52:01.626" v="5"/>
          <ac:picMkLst>
            <pc:docMk/>
            <pc:sldMk cId="2798082606" sldId="292"/>
            <ac:picMk id="6" creationId="{E0A76CA9-91FF-92B3-2E7B-E3C11CA0AEF9}"/>
          </ac:picMkLst>
        </pc:picChg>
      </pc:sldChg>
      <pc:sldChg chg="addSp modSp mod modTransition">
        <pc:chgData name="Duha, Arman" userId="0c9e984b-360c-406e-86ea-3f0bb2202fd5" providerId="ADAL" clId="{8B9786B7-1C0D-084E-89F7-D63C7F4F16CB}" dt="2024-03-06T04:33:32.120" v="73" actId="14100"/>
        <pc:sldMkLst>
          <pc:docMk/>
          <pc:sldMk cId="1652044021" sldId="295"/>
        </pc:sldMkLst>
        <pc:spChg chg="mod">
          <ac:chgData name="Duha, Arman" userId="0c9e984b-360c-406e-86ea-3f0bb2202fd5" providerId="ADAL" clId="{8B9786B7-1C0D-084E-89F7-D63C7F4F16CB}" dt="2024-03-06T04:33:32.120" v="73" actId="14100"/>
          <ac:spMkLst>
            <pc:docMk/>
            <pc:sldMk cId="1652044021" sldId="295"/>
            <ac:spMk id="2" creationId="{A43DF1D8-D5AC-D056-9D2E-7F642631B107}"/>
          </ac:spMkLst>
        </pc:spChg>
        <pc:picChg chg="add mod">
          <ac:chgData name="Duha, Arman" userId="0c9e984b-360c-406e-86ea-3f0bb2202fd5" providerId="ADAL" clId="{8B9786B7-1C0D-084E-89F7-D63C7F4F16CB}" dt="2024-03-01T19:52:01.626" v="5"/>
          <ac:picMkLst>
            <pc:docMk/>
            <pc:sldMk cId="1652044021" sldId="295"/>
            <ac:picMk id="19" creationId="{687FFFB9-5F27-2189-C05E-3A3388D8D3C3}"/>
          </ac:picMkLst>
        </pc:picChg>
      </pc:sldChg>
      <pc:sldChg chg="addSp modSp modTransition">
        <pc:chgData name="Duha, Arman" userId="0c9e984b-360c-406e-86ea-3f0bb2202fd5" providerId="ADAL" clId="{8B9786B7-1C0D-084E-89F7-D63C7F4F16CB}" dt="2024-03-01T19:52:01.626" v="5"/>
        <pc:sldMkLst>
          <pc:docMk/>
          <pc:sldMk cId="1580843140" sldId="296"/>
        </pc:sldMkLst>
        <pc:picChg chg="add mod">
          <ac:chgData name="Duha, Arman" userId="0c9e984b-360c-406e-86ea-3f0bb2202fd5" providerId="ADAL" clId="{8B9786B7-1C0D-084E-89F7-D63C7F4F16CB}" dt="2024-03-01T19:52:01.626" v="5"/>
          <ac:picMkLst>
            <pc:docMk/>
            <pc:sldMk cId="1580843140" sldId="296"/>
            <ac:picMk id="11" creationId="{3E72DE35-F993-26EC-BBE9-B26E4C2914D6}"/>
          </ac:picMkLst>
        </pc:picChg>
      </pc:sldChg>
      <pc:sldChg chg="modTransition">
        <pc:chgData name="Duha, Arman" userId="0c9e984b-360c-406e-86ea-3f0bb2202fd5" providerId="ADAL" clId="{8B9786B7-1C0D-084E-89F7-D63C7F4F16CB}" dt="2024-03-01T19:40:16.479" v="4"/>
        <pc:sldMkLst>
          <pc:docMk/>
          <pc:sldMk cId="2661458740" sldId="297"/>
        </pc:sldMkLst>
      </pc:sldChg>
      <pc:sldChg chg="modTransition">
        <pc:chgData name="Duha, Arman" userId="0c9e984b-360c-406e-86ea-3f0bb2202fd5" providerId="ADAL" clId="{8B9786B7-1C0D-084E-89F7-D63C7F4F16CB}" dt="2024-03-01T19:40:16.479" v="4"/>
        <pc:sldMkLst>
          <pc:docMk/>
          <pc:sldMk cId="3799373495" sldId="298"/>
        </pc:sldMkLst>
      </pc:sldChg>
      <pc:sldChg chg="addSp modSp modTransition">
        <pc:chgData name="Duha, Arman" userId="0c9e984b-360c-406e-86ea-3f0bb2202fd5" providerId="ADAL" clId="{8B9786B7-1C0D-084E-89F7-D63C7F4F16CB}" dt="2024-03-01T19:52:01.626" v="5"/>
        <pc:sldMkLst>
          <pc:docMk/>
          <pc:sldMk cId="1564475419" sldId="299"/>
        </pc:sldMkLst>
        <pc:picChg chg="add mod">
          <ac:chgData name="Duha, Arman" userId="0c9e984b-360c-406e-86ea-3f0bb2202fd5" providerId="ADAL" clId="{8B9786B7-1C0D-084E-89F7-D63C7F4F16CB}" dt="2024-03-01T19:52:01.626" v="5"/>
          <ac:picMkLst>
            <pc:docMk/>
            <pc:sldMk cId="1564475419" sldId="299"/>
            <ac:picMk id="25" creationId="{51435F91-AB27-C99A-1CC6-123E10694EFD}"/>
          </ac:picMkLst>
        </pc:picChg>
      </pc:sldChg>
    </pc:docChg>
  </pc:docChgLst>
  <pc:docChgLst>
    <pc:chgData name="Duha, Arman" userId="0c9e984b-360c-406e-86ea-3f0bb2202fd5" providerId="ADAL" clId="{1A8EED8F-D5CE-41B4-A14D-B18686B0D098}"/>
    <pc:docChg chg="custSel modSld">
      <pc:chgData name="Duha, Arman" userId="0c9e984b-360c-406e-86ea-3f0bb2202fd5" providerId="ADAL" clId="{1A8EED8F-D5CE-41B4-A14D-B18686B0D098}" dt="2024-06-06T01:02:28.290" v="2259" actId="1035"/>
      <pc:docMkLst>
        <pc:docMk/>
      </pc:docMkLst>
      <pc:sldChg chg="addSp delSp modSp mod">
        <pc:chgData name="Duha, Arman" userId="0c9e984b-360c-406e-86ea-3f0bb2202fd5" providerId="ADAL" clId="{1A8EED8F-D5CE-41B4-A14D-B18686B0D098}" dt="2024-06-06T00:36:00.384" v="1299" actId="1036"/>
        <pc:sldMkLst>
          <pc:docMk/>
          <pc:sldMk cId="216275819" sldId="258"/>
        </pc:sldMkLst>
        <pc:spChg chg="mod">
          <ac:chgData name="Duha, Arman" userId="0c9e984b-360c-406e-86ea-3f0bb2202fd5" providerId="ADAL" clId="{1A8EED8F-D5CE-41B4-A14D-B18686B0D098}" dt="2024-06-06T00:35:54.939" v="1292" actId="1035"/>
          <ac:spMkLst>
            <pc:docMk/>
            <pc:sldMk cId="216275819" sldId="258"/>
            <ac:spMk id="5" creationId="{CFBC9865-7A7B-3172-4AF1-3CB660E1F9A5}"/>
          </ac:spMkLst>
        </pc:spChg>
        <pc:spChg chg="mod">
          <ac:chgData name="Duha, Arman" userId="0c9e984b-360c-406e-86ea-3f0bb2202fd5" providerId="ADAL" clId="{1A8EED8F-D5CE-41B4-A14D-B18686B0D098}" dt="2024-06-05T05:02:10.393" v="33" actId="20577"/>
          <ac:spMkLst>
            <pc:docMk/>
            <pc:sldMk cId="216275819" sldId="258"/>
            <ac:spMk id="8" creationId="{55BE2F87-CE6D-D4DA-DFCA-83DECA87C30A}"/>
          </ac:spMkLst>
        </pc:spChg>
        <pc:picChg chg="del">
          <ac:chgData name="Duha, Arman" userId="0c9e984b-360c-406e-86ea-3f0bb2202fd5" providerId="ADAL" clId="{1A8EED8F-D5CE-41B4-A14D-B18686B0D098}" dt="2024-06-05T05:00:33.148" v="9" actId="478"/>
          <ac:picMkLst>
            <pc:docMk/>
            <pc:sldMk cId="216275819" sldId="258"/>
            <ac:picMk id="7" creationId="{39B7BE34-6368-F3AB-013E-B221BB1D865D}"/>
          </ac:picMkLst>
        </pc:picChg>
        <pc:picChg chg="add mod">
          <ac:chgData name="Duha, Arman" userId="0c9e984b-360c-406e-86ea-3f0bb2202fd5" providerId="ADAL" clId="{1A8EED8F-D5CE-41B4-A14D-B18686B0D098}" dt="2024-06-06T00:36:00.384" v="1299" actId="1036"/>
          <ac:picMkLst>
            <pc:docMk/>
            <pc:sldMk cId="216275819" sldId="258"/>
            <ac:picMk id="10" creationId="{44EAB127-5A0D-E143-7587-8FE73FD3F26C}"/>
          </ac:picMkLst>
        </pc:picChg>
      </pc:sldChg>
      <pc:sldChg chg="addSp delSp modSp mod delAnim modAnim">
        <pc:chgData name="Duha, Arman" userId="0c9e984b-360c-406e-86ea-3f0bb2202fd5" providerId="ADAL" clId="{1A8EED8F-D5CE-41B4-A14D-B18686B0D098}" dt="2024-06-05T23:52:15.065" v="575" actId="1035"/>
        <pc:sldMkLst>
          <pc:docMk/>
          <pc:sldMk cId="4270617041" sldId="270"/>
        </pc:sldMkLst>
        <pc:spChg chg="add mod">
          <ac:chgData name="Duha, Arman" userId="0c9e984b-360c-406e-86ea-3f0bb2202fd5" providerId="ADAL" clId="{1A8EED8F-D5CE-41B4-A14D-B18686B0D098}" dt="2024-06-05T05:03:47.964" v="48"/>
          <ac:spMkLst>
            <pc:docMk/>
            <pc:sldMk cId="4270617041" sldId="270"/>
            <ac:spMk id="2" creationId="{AF1BBD58-BA90-12B4-04D2-0F90A27FE4E7}"/>
          </ac:spMkLst>
        </pc:spChg>
        <pc:spChg chg="mod">
          <ac:chgData name="Duha, Arman" userId="0c9e984b-360c-406e-86ea-3f0bb2202fd5" providerId="ADAL" clId="{1A8EED8F-D5CE-41B4-A14D-B18686B0D098}" dt="2024-06-05T23:52:15.065" v="575" actId="1035"/>
          <ac:spMkLst>
            <pc:docMk/>
            <pc:sldMk cId="4270617041" sldId="270"/>
            <ac:spMk id="11" creationId="{2A22242F-9C7F-20EE-1864-C5962259D246}"/>
          </ac:spMkLst>
        </pc:spChg>
        <pc:spChg chg="del">
          <ac:chgData name="Duha, Arman" userId="0c9e984b-360c-406e-86ea-3f0bb2202fd5" providerId="ADAL" clId="{1A8EED8F-D5CE-41B4-A14D-B18686B0D098}" dt="2024-06-05T05:03:46.997" v="47" actId="478"/>
          <ac:spMkLst>
            <pc:docMk/>
            <pc:sldMk cId="4270617041" sldId="270"/>
            <ac:spMk id="17" creationId="{739A598F-36EC-ED25-D83C-541A96C779E9}"/>
          </ac:spMkLst>
        </pc:spChg>
        <pc:spChg chg="mod">
          <ac:chgData name="Duha, Arman" userId="0c9e984b-360c-406e-86ea-3f0bb2202fd5" providerId="ADAL" clId="{1A8EED8F-D5CE-41B4-A14D-B18686B0D098}" dt="2024-06-05T23:52:04.631" v="570" actId="1035"/>
          <ac:spMkLst>
            <pc:docMk/>
            <pc:sldMk cId="4270617041" sldId="270"/>
            <ac:spMk id="21" creationId="{DA6F9E42-8A23-6B91-D68B-0BFB157049F5}"/>
          </ac:spMkLst>
        </pc:spChg>
        <pc:picChg chg="del">
          <ac:chgData name="Duha, Arman" userId="0c9e984b-360c-406e-86ea-3f0bb2202fd5" providerId="ADAL" clId="{1A8EED8F-D5CE-41B4-A14D-B18686B0D098}" dt="2024-06-05T22:49:39.619" v="204" actId="478"/>
          <ac:picMkLst>
            <pc:docMk/>
            <pc:sldMk cId="4270617041" sldId="270"/>
            <ac:picMk id="3" creationId="{43049A0A-7DA6-6BBF-8B7A-FD35B5013D4A}"/>
          </ac:picMkLst>
        </pc:picChg>
        <pc:picChg chg="del">
          <ac:chgData name="Duha, Arman" userId="0c9e984b-360c-406e-86ea-3f0bb2202fd5" providerId="ADAL" clId="{1A8EED8F-D5CE-41B4-A14D-B18686B0D098}" dt="2024-06-05T23:50:17.784" v="553" actId="478"/>
          <ac:picMkLst>
            <pc:docMk/>
            <pc:sldMk cId="4270617041" sldId="270"/>
            <ac:picMk id="9" creationId="{B34BC747-B91F-F580-9F51-D13E83638227}"/>
          </ac:picMkLst>
        </pc:picChg>
        <pc:picChg chg="add mod">
          <ac:chgData name="Duha, Arman" userId="0c9e984b-360c-406e-86ea-3f0bb2202fd5" providerId="ADAL" clId="{1A8EED8F-D5CE-41B4-A14D-B18686B0D098}" dt="2024-06-05T22:49:46.072" v="208" actId="1035"/>
          <ac:picMkLst>
            <pc:docMk/>
            <pc:sldMk cId="4270617041" sldId="270"/>
            <ac:picMk id="10" creationId="{951E45AB-84BC-CE2D-78E2-4E2CCC1801DA}"/>
          </ac:picMkLst>
        </pc:picChg>
        <pc:picChg chg="add mod">
          <ac:chgData name="Duha, Arman" userId="0c9e984b-360c-406e-86ea-3f0bb2202fd5" providerId="ADAL" clId="{1A8EED8F-D5CE-41B4-A14D-B18686B0D098}" dt="2024-06-05T23:50:22.991" v="561" actId="1038"/>
          <ac:picMkLst>
            <pc:docMk/>
            <pc:sldMk cId="4270617041" sldId="270"/>
            <ac:picMk id="14" creationId="{996DA21A-9C2C-2A50-1687-B7ADB4B3C4D5}"/>
          </ac:picMkLst>
        </pc:picChg>
      </pc:sldChg>
      <pc:sldChg chg="addSp delSp modSp mod delAnim modAnim">
        <pc:chgData name="Duha, Arman" userId="0c9e984b-360c-406e-86ea-3f0bb2202fd5" providerId="ADAL" clId="{1A8EED8F-D5CE-41B4-A14D-B18686B0D098}" dt="2024-06-06T01:02:28.290" v="2259" actId="1035"/>
        <pc:sldMkLst>
          <pc:docMk/>
          <pc:sldMk cId="4188690351" sldId="271"/>
        </pc:sldMkLst>
        <pc:spChg chg="mod ord">
          <ac:chgData name="Duha, Arman" userId="0c9e984b-360c-406e-86ea-3f0bb2202fd5" providerId="ADAL" clId="{1A8EED8F-D5CE-41B4-A14D-B18686B0D098}" dt="2024-06-06T01:00:10.718" v="2076" actId="1036"/>
          <ac:spMkLst>
            <pc:docMk/>
            <pc:sldMk cId="4188690351" sldId="271"/>
            <ac:spMk id="2" creationId="{3E42AB71-31CA-D9CD-7A35-A65C96424BD3}"/>
          </ac:spMkLst>
        </pc:spChg>
        <pc:spChg chg="mod ord">
          <ac:chgData name="Duha, Arman" userId="0c9e984b-360c-406e-86ea-3f0bb2202fd5" providerId="ADAL" clId="{1A8EED8F-D5CE-41B4-A14D-B18686B0D098}" dt="2024-06-06T01:00:04.439" v="2074" actId="1035"/>
          <ac:spMkLst>
            <pc:docMk/>
            <pc:sldMk cId="4188690351" sldId="271"/>
            <ac:spMk id="4" creationId="{7EC993CD-80B6-982B-9D17-87F6AC474E72}"/>
          </ac:spMkLst>
        </pc:spChg>
        <pc:spChg chg="mod ord">
          <ac:chgData name="Duha, Arman" userId="0c9e984b-360c-406e-86ea-3f0bb2202fd5" providerId="ADAL" clId="{1A8EED8F-D5CE-41B4-A14D-B18686B0D098}" dt="2024-06-06T01:00:23.672" v="2121" actId="1037"/>
          <ac:spMkLst>
            <pc:docMk/>
            <pc:sldMk cId="4188690351" sldId="271"/>
            <ac:spMk id="5" creationId="{ECA974EF-9703-A885-D20D-7EC2D255D3EC}"/>
          </ac:spMkLst>
        </pc:spChg>
        <pc:spChg chg="mod">
          <ac:chgData name="Duha, Arman" userId="0c9e984b-360c-406e-86ea-3f0bb2202fd5" providerId="ADAL" clId="{1A8EED8F-D5CE-41B4-A14D-B18686B0D098}" dt="2024-06-06T01:01:44.974" v="2217" actId="1036"/>
          <ac:spMkLst>
            <pc:docMk/>
            <pc:sldMk cId="4188690351" sldId="271"/>
            <ac:spMk id="9" creationId="{B986485E-F0B3-4A69-E58B-81C87BBAEBFF}"/>
          </ac:spMkLst>
        </pc:spChg>
        <pc:spChg chg="mod ord">
          <ac:chgData name="Duha, Arman" userId="0c9e984b-360c-406e-86ea-3f0bb2202fd5" providerId="ADAL" clId="{1A8EED8F-D5CE-41B4-A14D-B18686B0D098}" dt="2024-06-06T01:00:40.119" v="2177" actId="1037"/>
          <ac:spMkLst>
            <pc:docMk/>
            <pc:sldMk cId="4188690351" sldId="271"/>
            <ac:spMk id="10" creationId="{A471C494-EDD9-19D7-DE68-A7195659A341}"/>
          </ac:spMkLst>
        </pc:spChg>
        <pc:spChg chg="mod ord">
          <ac:chgData name="Duha, Arman" userId="0c9e984b-360c-406e-86ea-3f0bb2202fd5" providerId="ADAL" clId="{1A8EED8F-D5CE-41B4-A14D-B18686B0D098}" dt="2024-06-06T01:00:49.729" v="2200" actId="1036"/>
          <ac:spMkLst>
            <pc:docMk/>
            <pc:sldMk cId="4188690351" sldId="271"/>
            <ac:spMk id="11" creationId="{F63627A6-5BCA-026C-698F-D3AAEDD827DE}"/>
          </ac:spMkLst>
        </pc:spChg>
        <pc:spChg chg="mod ord">
          <ac:chgData name="Duha, Arman" userId="0c9e984b-360c-406e-86ea-3f0bb2202fd5" providerId="ADAL" clId="{1A8EED8F-D5CE-41B4-A14D-B18686B0D098}" dt="2024-06-06T01:02:28.290" v="2259" actId="1035"/>
          <ac:spMkLst>
            <pc:docMk/>
            <pc:sldMk cId="4188690351" sldId="271"/>
            <ac:spMk id="12" creationId="{AB97461A-8DD2-762D-129D-A3C12498EF32}"/>
          </ac:spMkLst>
        </pc:spChg>
        <pc:spChg chg="mod ord">
          <ac:chgData name="Duha, Arman" userId="0c9e984b-360c-406e-86ea-3f0bb2202fd5" providerId="ADAL" clId="{1A8EED8F-D5CE-41B4-A14D-B18686B0D098}" dt="2024-06-06T01:02:19.590" v="2235" actId="1035"/>
          <ac:spMkLst>
            <pc:docMk/>
            <pc:sldMk cId="4188690351" sldId="271"/>
            <ac:spMk id="13" creationId="{C06EA3D2-0A34-A073-0884-8CC96F0AB32B}"/>
          </ac:spMkLst>
        </pc:spChg>
        <pc:spChg chg="del">
          <ac:chgData name="Duha, Arman" userId="0c9e984b-360c-406e-86ea-3f0bb2202fd5" providerId="ADAL" clId="{1A8EED8F-D5CE-41B4-A14D-B18686B0D098}" dt="2024-06-05T05:04:02.517" v="51" actId="478"/>
          <ac:spMkLst>
            <pc:docMk/>
            <pc:sldMk cId="4188690351" sldId="271"/>
            <ac:spMk id="14" creationId="{3E391FC2-0E34-4449-D95E-383FDAF83566}"/>
          </ac:spMkLst>
        </pc:spChg>
        <pc:spChg chg="add mod">
          <ac:chgData name="Duha, Arman" userId="0c9e984b-360c-406e-86ea-3f0bb2202fd5" providerId="ADAL" clId="{1A8EED8F-D5CE-41B4-A14D-B18686B0D098}" dt="2024-06-05T05:04:03.674" v="52"/>
          <ac:spMkLst>
            <pc:docMk/>
            <pc:sldMk cId="4188690351" sldId="271"/>
            <ac:spMk id="15" creationId="{39F91369-28C5-BCE6-26D8-81CA89E1E11C}"/>
          </ac:spMkLst>
        </pc:spChg>
        <pc:picChg chg="del">
          <ac:chgData name="Duha, Arman" userId="0c9e984b-360c-406e-86ea-3f0bb2202fd5" providerId="ADAL" clId="{1A8EED8F-D5CE-41B4-A14D-B18686B0D098}" dt="2024-06-06T00:18:51.799" v="673" actId="478"/>
          <ac:picMkLst>
            <pc:docMk/>
            <pc:sldMk cId="4188690351" sldId="271"/>
            <ac:picMk id="3" creationId="{90992869-757C-6EB8-C3EB-84329A55530B}"/>
          </ac:picMkLst>
        </pc:picChg>
        <pc:picChg chg="del">
          <ac:chgData name="Duha, Arman" userId="0c9e984b-360c-406e-86ea-3f0bb2202fd5" providerId="ADAL" clId="{1A8EED8F-D5CE-41B4-A14D-B18686B0D098}" dt="2024-06-06T00:19:46.211" v="686" actId="478"/>
          <ac:picMkLst>
            <pc:docMk/>
            <pc:sldMk cId="4188690351" sldId="271"/>
            <ac:picMk id="7" creationId="{2B2F00FB-B7DA-02E0-DB11-896A6FC7291B}"/>
          </ac:picMkLst>
        </pc:picChg>
        <pc:picChg chg="add mod">
          <ac:chgData name="Duha, Arman" userId="0c9e984b-360c-406e-86ea-3f0bb2202fd5" providerId="ADAL" clId="{1A8EED8F-D5CE-41B4-A14D-B18686B0D098}" dt="2024-06-06T00:59:19.931" v="1958" actId="1037"/>
          <ac:picMkLst>
            <pc:docMk/>
            <pc:sldMk cId="4188690351" sldId="271"/>
            <ac:picMk id="16" creationId="{7DBD071D-46FD-38D3-2021-947D419950C6}"/>
          </ac:picMkLst>
        </pc:picChg>
        <pc:picChg chg="add del mod">
          <ac:chgData name="Duha, Arman" userId="0c9e984b-360c-406e-86ea-3f0bb2202fd5" providerId="ADAL" clId="{1A8EED8F-D5CE-41B4-A14D-B18686B0D098}" dt="2024-06-06T00:20:43.881" v="760" actId="478"/>
          <ac:picMkLst>
            <pc:docMk/>
            <pc:sldMk cId="4188690351" sldId="271"/>
            <ac:picMk id="18" creationId="{0D62276D-D0F2-EFD9-9E48-FD9EF36AD8F2}"/>
          </ac:picMkLst>
        </pc:picChg>
        <pc:picChg chg="add del mod">
          <ac:chgData name="Duha, Arman" userId="0c9e984b-360c-406e-86ea-3f0bb2202fd5" providerId="ADAL" clId="{1A8EED8F-D5CE-41B4-A14D-B18686B0D098}" dt="2024-06-06T00:33:24.150" v="1160" actId="478"/>
          <ac:picMkLst>
            <pc:docMk/>
            <pc:sldMk cId="4188690351" sldId="271"/>
            <ac:picMk id="20" creationId="{95F54549-2F40-FCE7-78F6-3EAA0417625A}"/>
          </ac:picMkLst>
        </pc:picChg>
        <pc:picChg chg="add mod ord">
          <ac:chgData name="Duha, Arman" userId="0c9e984b-360c-406e-86ea-3f0bb2202fd5" providerId="ADAL" clId="{1A8EED8F-D5CE-41B4-A14D-B18686B0D098}" dt="2024-06-06T00:57:51.162" v="1756" actId="1035"/>
          <ac:picMkLst>
            <pc:docMk/>
            <pc:sldMk cId="4188690351" sldId="271"/>
            <ac:picMk id="22" creationId="{DCFABB84-6F5F-FF38-A515-967313CF074C}"/>
          </ac:picMkLst>
        </pc:picChg>
        <pc:picChg chg="del mod replST">
          <ac:chgData name="Duha, Arman" userId="0c9e984b-360c-406e-86ea-3f0bb2202fd5" providerId="ADAL" clId="{1A8EED8F-D5CE-41B4-A14D-B18686B0D098}" dt="2024-06-06T00:55:25.045" v="1552" actId="478"/>
          <ac:picMkLst>
            <pc:docMk/>
            <pc:sldMk cId="4188690351" sldId="271"/>
            <ac:picMk id="24" creationId="{63C76FE1-8437-2F60-3D83-24F9A0D91D9F}"/>
          </ac:picMkLst>
        </pc:picChg>
        <pc:picChg chg="mod ord replST">
          <ac:chgData name="Duha, Arman" userId="0c9e984b-360c-406e-86ea-3f0bb2202fd5" providerId="ADAL" clId="{1A8EED8F-D5CE-41B4-A14D-B18686B0D098}" dt="2024-06-06T00:59:29.689" v="1975" actId="1038"/>
          <ac:picMkLst>
            <pc:docMk/>
            <pc:sldMk cId="4188690351" sldId="271"/>
            <ac:picMk id="26" creationId="{4281F22A-ED9D-9A36-620C-DD5E01EAF104}"/>
          </ac:picMkLst>
        </pc:picChg>
      </pc:sldChg>
      <pc:sldChg chg="addSp delSp modSp mod">
        <pc:chgData name="Duha, Arman" userId="0c9e984b-360c-406e-86ea-3f0bb2202fd5" providerId="ADAL" clId="{1A8EED8F-D5CE-41B4-A14D-B18686B0D098}" dt="2024-06-05T05:04:12.432" v="54"/>
        <pc:sldMkLst>
          <pc:docMk/>
          <pc:sldMk cId="3126207917" sldId="272"/>
        </pc:sldMkLst>
        <pc:spChg chg="del">
          <ac:chgData name="Duha, Arman" userId="0c9e984b-360c-406e-86ea-3f0bb2202fd5" providerId="ADAL" clId="{1A8EED8F-D5CE-41B4-A14D-B18686B0D098}" dt="2024-06-05T05:04:11.477" v="53" actId="478"/>
          <ac:spMkLst>
            <pc:docMk/>
            <pc:sldMk cId="3126207917" sldId="272"/>
            <ac:spMk id="3" creationId="{4A21438A-25C6-D134-1BA9-13B7E76AFA83}"/>
          </ac:spMkLst>
        </pc:spChg>
        <pc:spChg chg="add mod">
          <ac:chgData name="Duha, Arman" userId="0c9e984b-360c-406e-86ea-3f0bb2202fd5" providerId="ADAL" clId="{1A8EED8F-D5CE-41B4-A14D-B18686B0D098}" dt="2024-06-05T05:04:12.432" v="54"/>
          <ac:spMkLst>
            <pc:docMk/>
            <pc:sldMk cId="3126207917" sldId="272"/>
            <ac:spMk id="6" creationId="{6F00E3C7-1780-D6A2-2F94-83E831128EA0}"/>
          </ac:spMkLst>
        </pc:spChg>
      </pc:sldChg>
      <pc:sldChg chg="addSp delSp modSp mod">
        <pc:chgData name="Duha, Arman" userId="0c9e984b-360c-406e-86ea-3f0bb2202fd5" providerId="ADAL" clId="{1A8EED8F-D5CE-41B4-A14D-B18686B0D098}" dt="2024-06-05T05:02:42.794" v="36"/>
        <pc:sldMkLst>
          <pc:docMk/>
          <pc:sldMk cId="334336436" sldId="273"/>
        </pc:sldMkLst>
        <pc:spChg chg="del">
          <ac:chgData name="Duha, Arman" userId="0c9e984b-360c-406e-86ea-3f0bb2202fd5" providerId="ADAL" clId="{1A8EED8F-D5CE-41B4-A14D-B18686B0D098}" dt="2024-06-05T05:02:41.020" v="35" actId="478"/>
          <ac:spMkLst>
            <pc:docMk/>
            <pc:sldMk cId="334336436" sldId="273"/>
            <ac:spMk id="7" creationId="{597602D1-C38E-E1CB-F0FD-C8CA0E6776D7}"/>
          </ac:spMkLst>
        </pc:spChg>
        <pc:spChg chg="add mod">
          <ac:chgData name="Duha, Arman" userId="0c9e984b-360c-406e-86ea-3f0bb2202fd5" providerId="ADAL" clId="{1A8EED8F-D5CE-41B4-A14D-B18686B0D098}" dt="2024-06-05T05:02:32.594" v="34"/>
          <ac:spMkLst>
            <pc:docMk/>
            <pc:sldMk cId="334336436" sldId="273"/>
            <ac:spMk id="12" creationId="{F560FC82-BD3D-FAA7-0925-87F0C260310E}"/>
          </ac:spMkLst>
        </pc:spChg>
        <pc:spChg chg="add mod">
          <ac:chgData name="Duha, Arman" userId="0c9e984b-360c-406e-86ea-3f0bb2202fd5" providerId="ADAL" clId="{1A8EED8F-D5CE-41B4-A14D-B18686B0D098}" dt="2024-06-05T05:02:42.794" v="36"/>
          <ac:spMkLst>
            <pc:docMk/>
            <pc:sldMk cId="334336436" sldId="273"/>
            <ac:spMk id="13" creationId="{DCA667EC-1E0E-6C93-564D-348F2631DF50}"/>
          </ac:spMkLst>
        </pc:spChg>
      </pc:sldChg>
      <pc:sldChg chg="addSp delSp modSp mod">
        <pc:chgData name="Duha, Arman" userId="0c9e984b-360c-406e-86ea-3f0bb2202fd5" providerId="ADAL" clId="{1A8EED8F-D5CE-41B4-A14D-B18686B0D098}" dt="2024-06-06T00:44:01.125" v="1460" actId="1036"/>
        <pc:sldMkLst>
          <pc:docMk/>
          <pc:sldMk cId="2261586077" sldId="274"/>
        </pc:sldMkLst>
        <pc:picChg chg="del">
          <ac:chgData name="Duha, Arman" userId="0c9e984b-360c-406e-86ea-3f0bb2202fd5" providerId="ADAL" clId="{1A8EED8F-D5CE-41B4-A14D-B18686B0D098}" dt="2024-06-06T00:43:11.745" v="1310" actId="478"/>
          <ac:picMkLst>
            <pc:docMk/>
            <pc:sldMk cId="2261586077" sldId="274"/>
            <ac:picMk id="6" creationId="{FD6F5F97-61C4-BE6F-10B6-D84580F2D3F8}"/>
          </ac:picMkLst>
        </pc:picChg>
        <pc:picChg chg="add mod">
          <ac:chgData name="Duha, Arman" userId="0c9e984b-360c-406e-86ea-3f0bb2202fd5" providerId="ADAL" clId="{1A8EED8F-D5CE-41B4-A14D-B18686B0D098}" dt="2024-06-06T00:44:01.125" v="1460" actId="1036"/>
          <ac:picMkLst>
            <pc:docMk/>
            <pc:sldMk cId="2261586077" sldId="274"/>
            <ac:picMk id="13" creationId="{43B67104-F75C-0A78-D3A6-4D0B9E74223F}"/>
          </ac:picMkLst>
        </pc:picChg>
      </pc:sldChg>
      <pc:sldChg chg="addSp delSp modSp mod">
        <pc:chgData name="Duha, Arman" userId="0c9e984b-360c-406e-86ea-3f0bb2202fd5" providerId="ADAL" clId="{1A8EED8F-D5CE-41B4-A14D-B18686B0D098}" dt="2024-06-05T05:03:00.606" v="38"/>
        <pc:sldMkLst>
          <pc:docMk/>
          <pc:sldMk cId="1903800581" sldId="276"/>
        </pc:sldMkLst>
        <pc:spChg chg="del">
          <ac:chgData name="Duha, Arman" userId="0c9e984b-360c-406e-86ea-3f0bb2202fd5" providerId="ADAL" clId="{1A8EED8F-D5CE-41B4-A14D-B18686B0D098}" dt="2024-06-05T05:02:59.199" v="37" actId="478"/>
          <ac:spMkLst>
            <pc:docMk/>
            <pc:sldMk cId="1903800581" sldId="276"/>
            <ac:spMk id="4" creationId="{A7FED7CD-689D-16FC-DAE9-BB34866D7F45}"/>
          </ac:spMkLst>
        </pc:spChg>
        <pc:spChg chg="add mod">
          <ac:chgData name="Duha, Arman" userId="0c9e984b-360c-406e-86ea-3f0bb2202fd5" providerId="ADAL" clId="{1A8EED8F-D5CE-41B4-A14D-B18686B0D098}" dt="2024-06-05T05:03:00.606" v="38"/>
          <ac:spMkLst>
            <pc:docMk/>
            <pc:sldMk cId="1903800581" sldId="276"/>
            <ac:spMk id="9" creationId="{07C22EDC-9C26-204F-D12D-9AA2BDA56709}"/>
          </ac:spMkLst>
        </pc:spChg>
      </pc:sldChg>
      <pc:sldChg chg="addSp delSp modSp mod">
        <pc:chgData name="Duha, Arman" userId="0c9e984b-360c-406e-86ea-3f0bb2202fd5" providerId="ADAL" clId="{1A8EED8F-D5CE-41B4-A14D-B18686B0D098}" dt="2024-06-05T05:03:38.223" v="46"/>
        <pc:sldMkLst>
          <pc:docMk/>
          <pc:sldMk cId="2894340290" sldId="290"/>
        </pc:sldMkLst>
        <pc:spChg chg="del">
          <ac:chgData name="Duha, Arman" userId="0c9e984b-360c-406e-86ea-3f0bb2202fd5" providerId="ADAL" clId="{1A8EED8F-D5CE-41B4-A14D-B18686B0D098}" dt="2024-06-05T05:03:37.169" v="45" actId="478"/>
          <ac:spMkLst>
            <pc:docMk/>
            <pc:sldMk cId="2894340290" sldId="290"/>
            <ac:spMk id="6" creationId="{C4E080A4-D304-B032-8C73-1FD4BE2C0F74}"/>
          </ac:spMkLst>
        </pc:spChg>
        <pc:spChg chg="add mod">
          <ac:chgData name="Duha, Arman" userId="0c9e984b-360c-406e-86ea-3f0bb2202fd5" providerId="ADAL" clId="{1A8EED8F-D5CE-41B4-A14D-B18686B0D098}" dt="2024-06-05T05:03:38.223" v="46"/>
          <ac:spMkLst>
            <pc:docMk/>
            <pc:sldMk cId="2894340290" sldId="290"/>
            <ac:spMk id="8" creationId="{060D08F7-DA8B-1B34-3617-EC7DA45C3B6B}"/>
          </ac:spMkLst>
        </pc:spChg>
      </pc:sldChg>
      <pc:sldChg chg="addSp delSp modSp mod">
        <pc:chgData name="Duha, Arman" userId="0c9e984b-360c-406e-86ea-3f0bb2202fd5" providerId="ADAL" clId="{1A8EED8F-D5CE-41B4-A14D-B18686B0D098}" dt="2024-06-05T23:25:41.034" v="412" actId="1036"/>
        <pc:sldMkLst>
          <pc:docMk/>
          <pc:sldMk cId="2798082606" sldId="292"/>
        </pc:sldMkLst>
        <pc:spChg chg="del">
          <ac:chgData name="Duha, Arman" userId="0c9e984b-360c-406e-86ea-3f0bb2202fd5" providerId="ADAL" clId="{1A8EED8F-D5CE-41B4-A14D-B18686B0D098}" dt="2024-06-05T05:03:53.837" v="49" actId="478"/>
          <ac:spMkLst>
            <pc:docMk/>
            <pc:sldMk cId="2798082606" sldId="292"/>
            <ac:spMk id="5" creationId="{D635BA36-2511-297C-299C-656228AEBD03}"/>
          </ac:spMkLst>
        </pc:spChg>
        <pc:spChg chg="add mod">
          <ac:chgData name="Duha, Arman" userId="0c9e984b-360c-406e-86ea-3f0bb2202fd5" providerId="ADAL" clId="{1A8EED8F-D5CE-41B4-A14D-B18686B0D098}" dt="2024-06-05T05:03:54.806" v="50"/>
          <ac:spMkLst>
            <pc:docMk/>
            <pc:sldMk cId="2798082606" sldId="292"/>
            <ac:spMk id="6" creationId="{1ABC46E7-CA68-B37C-B72C-72E20A3F474A}"/>
          </ac:spMkLst>
        </pc:spChg>
        <pc:spChg chg="mod">
          <ac:chgData name="Duha, Arman" userId="0c9e984b-360c-406e-86ea-3f0bb2202fd5" providerId="ADAL" clId="{1A8EED8F-D5CE-41B4-A14D-B18686B0D098}" dt="2024-06-05T23:25:41.034" v="412" actId="1036"/>
          <ac:spMkLst>
            <pc:docMk/>
            <pc:sldMk cId="2798082606" sldId="292"/>
            <ac:spMk id="12" creationId="{EEAF2322-5D40-17C4-EB66-9F5E93DE2E38}"/>
          </ac:spMkLst>
        </pc:spChg>
        <pc:picChg chg="del">
          <ac:chgData name="Duha, Arman" userId="0c9e984b-360c-406e-86ea-3f0bb2202fd5" providerId="ADAL" clId="{1A8EED8F-D5CE-41B4-A14D-B18686B0D098}" dt="2024-06-05T23:21:11.328" v="297" actId="478"/>
          <ac:picMkLst>
            <pc:docMk/>
            <pc:sldMk cId="2798082606" sldId="292"/>
            <ac:picMk id="3" creationId="{BCAE5DE7-2D58-F031-25F5-1BFD22333D21}"/>
          </ac:picMkLst>
        </pc:picChg>
        <pc:picChg chg="add del mod">
          <ac:chgData name="Duha, Arman" userId="0c9e984b-360c-406e-86ea-3f0bb2202fd5" providerId="ADAL" clId="{1A8EED8F-D5CE-41B4-A14D-B18686B0D098}" dt="2024-06-05T23:24:54.267" v="384" actId="478"/>
          <ac:picMkLst>
            <pc:docMk/>
            <pc:sldMk cId="2798082606" sldId="292"/>
            <ac:picMk id="7" creationId="{AD9BA2CC-625E-5E10-0224-883029FBEAD1}"/>
          </ac:picMkLst>
        </pc:picChg>
        <pc:picChg chg="add mod">
          <ac:chgData name="Duha, Arman" userId="0c9e984b-360c-406e-86ea-3f0bb2202fd5" providerId="ADAL" clId="{1A8EED8F-D5CE-41B4-A14D-B18686B0D098}" dt="2024-06-05T23:25:02.072" v="393" actId="1037"/>
          <ac:picMkLst>
            <pc:docMk/>
            <pc:sldMk cId="2798082606" sldId="292"/>
            <ac:picMk id="9" creationId="{1BFCC1F2-CB93-1688-B549-2B620C51C66F}"/>
          </ac:picMkLst>
        </pc:picChg>
      </pc:sldChg>
      <pc:sldChg chg="addSp delSp modSp mod">
        <pc:chgData name="Duha, Arman" userId="0c9e984b-360c-406e-86ea-3f0bb2202fd5" providerId="ADAL" clId="{1A8EED8F-D5CE-41B4-A14D-B18686B0D098}" dt="2024-06-05T05:03:10.687" v="40"/>
        <pc:sldMkLst>
          <pc:docMk/>
          <pc:sldMk cId="1652044021" sldId="295"/>
        </pc:sldMkLst>
        <pc:spChg chg="del">
          <ac:chgData name="Duha, Arman" userId="0c9e984b-360c-406e-86ea-3f0bb2202fd5" providerId="ADAL" clId="{1A8EED8F-D5CE-41B4-A14D-B18686B0D098}" dt="2024-06-05T05:03:09.613" v="39" actId="478"/>
          <ac:spMkLst>
            <pc:docMk/>
            <pc:sldMk cId="1652044021" sldId="295"/>
            <ac:spMk id="6" creationId="{AD00EF14-F2AD-694D-979A-F712C4BA7323}"/>
          </ac:spMkLst>
        </pc:spChg>
        <pc:spChg chg="add mod">
          <ac:chgData name="Duha, Arman" userId="0c9e984b-360c-406e-86ea-3f0bb2202fd5" providerId="ADAL" clId="{1A8EED8F-D5CE-41B4-A14D-B18686B0D098}" dt="2024-06-05T05:03:10.687" v="40"/>
          <ac:spMkLst>
            <pc:docMk/>
            <pc:sldMk cId="1652044021" sldId="295"/>
            <ac:spMk id="12" creationId="{9FFF71FA-CC18-AADB-2250-F1BE7927653A}"/>
          </ac:spMkLst>
        </pc:spChg>
      </pc:sldChg>
      <pc:sldChg chg="addSp delSp modSp mod">
        <pc:chgData name="Duha, Arman" userId="0c9e984b-360c-406e-86ea-3f0bb2202fd5" providerId="ADAL" clId="{1A8EED8F-D5CE-41B4-A14D-B18686B0D098}" dt="2024-06-05T05:03:19.278" v="42"/>
        <pc:sldMkLst>
          <pc:docMk/>
          <pc:sldMk cId="1580843140" sldId="296"/>
        </pc:sldMkLst>
        <pc:spChg chg="del">
          <ac:chgData name="Duha, Arman" userId="0c9e984b-360c-406e-86ea-3f0bb2202fd5" providerId="ADAL" clId="{1A8EED8F-D5CE-41B4-A14D-B18686B0D098}" dt="2024-06-05T05:03:18.116" v="41" actId="478"/>
          <ac:spMkLst>
            <pc:docMk/>
            <pc:sldMk cId="1580843140" sldId="296"/>
            <ac:spMk id="3" creationId="{E109070A-35C6-F431-4473-117E87BA2076}"/>
          </ac:spMkLst>
        </pc:spChg>
        <pc:spChg chg="add mod">
          <ac:chgData name="Duha, Arman" userId="0c9e984b-360c-406e-86ea-3f0bb2202fd5" providerId="ADAL" clId="{1A8EED8F-D5CE-41B4-A14D-B18686B0D098}" dt="2024-06-05T05:03:19.278" v="42"/>
          <ac:spMkLst>
            <pc:docMk/>
            <pc:sldMk cId="1580843140" sldId="296"/>
            <ac:spMk id="5" creationId="{F1C33F8B-CBD8-37AB-453D-D2F0A2402EA6}"/>
          </ac:spMkLst>
        </pc:spChg>
      </pc:sldChg>
      <pc:sldChg chg="addSp delSp modSp mod">
        <pc:chgData name="Duha, Arman" userId="0c9e984b-360c-406e-86ea-3f0bb2202fd5" providerId="ADAL" clId="{1A8EED8F-D5CE-41B4-A14D-B18686B0D098}" dt="2024-06-05T05:03:31.840" v="44"/>
        <pc:sldMkLst>
          <pc:docMk/>
          <pc:sldMk cId="1564475419" sldId="299"/>
        </pc:sldMkLst>
        <pc:spChg chg="del">
          <ac:chgData name="Duha, Arman" userId="0c9e984b-360c-406e-86ea-3f0bb2202fd5" providerId="ADAL" clId="{1A8EED8F-D5CE-41B4-A14D-B18686B0D098}" dt="2024-06-05T05:03:30.699" v="43" actId="478"/>
          <ac:spMkLst>
            <pc:docMk/>
            <pc:sldMk cId="1564475419" sldId="299"/>
            <ac:spMk id="5" creationId="{26F951F4-96EB-3AA9-1EBA-B95242D6D368}"/>
          </ac:spMkLst>
        </pc:spChg>
        <pc:spChg chg="add mod">
          <ac:chgData name="Duha, Arman" userId="0c9e984b-360c-406e-86ea-3f0bb2202fd5" providerId="ADAL" clId="{1A8EED8F-D5CE-41B4-A14D-B18686B0D098}" dt="2024-06-05T05:03:31.840" v="44"/>
          <ac:spMkLst>
            <pc:docMk/>
            <pc:sldMk cId="1564475419" sldId="299"/>
            <ac:spMk id="7" creationId="{D1E20453-ECD1-3747-78F9-0749F8125040}"/>
          </ac:spMkLst>
        </pc:spChg>
      </pc:sldChg>
    </pc:docChg>
  </pc:docChgLst>
  <pc:docChgLst>
    <pc:chgData name="Duha, Arman" userId="0c9e984b-360c-406e-86ea-3f0bb2202fd5" providerId="ADAL" clId="{F84F1C65-99AF-4D40-A580-2C4B32280ED7}"/>
    <pc:docChg chg="undo custSel addSld delSld modSld modSection">
      <pc:chgData name="Duha, Arman" userId="0c9e984b-360c-406e-86ea-3f0bb2202fd5" providerId="ADAL" clId="{F84F1C65-99AF-4D40-A580-2C4B32280ED7}" dt="2024-03-06T06:52:59.070" v="12128"/>
      <pc:docMkLst>
        <pc:docMk/>
      </pc:docMkLst>
      <pc:sldChg chg="addSp modSp mod">
        <pc:chgData name="Duha, Arman" userId="0c9e984b-360c-406e-86ea-3f0bb2202fd5" providerId="ADAL" clId="{F84F1C65-99AF-4D40-A580-2C4B32280ED7}" dt="2024-03-06T06:49:08.582" v="12099" actId="1038"/>
        <pc:sldMkLst>
          <pc:docMk/>
          <pc:sldMk cId="216275819" sldId="258"/>
        </pc:sldMkLst>
        <pc:spChg chg="mod">
          <ac:chgData name="Duha, Arman" userId="0c9e984b-360c-406e-86ea-3f0bb2202fd5" providerId="ADAL" clId="{F84F1C65-99AF-4D40-A580-2C4B32280ED7}" dt="2024-03-06T06:48:20.705" v="12089" actId="122"/>
          <ac:spMkLst>
            <pc:docMk/>
            <pc:sldMk cId="216275819" sldId="258"/>
            <ac:spMk id="2" creationId="{17F1C08B-BA61-D199-99CB-04DDE665F9B6}"/>
          </ac:spMkLst>
        </pc:spChg>
        <pc:spChg chg="add mod">
          <ac:chgData name="Duha, Arman" userId="0c9e984b-360c-406e-86ea-3f0bb2202fd5" providerId="ADAL" clId="{F84F1C65-99AF-4D40-A580-2C4B32280ED7}" dt="2024-03-06T06:47:58.936" v="12081" actId="20577"/>
          <ac:spMkLst>
            <pc:docMk/>
            <pc:sldMk cId="216275819" sldId="258"/>
            <ac:spMk id="3" creationId="{2E231139-5056-6DC6-3B7A-2282E23E2E3F}"/>
          </ac:spMkLst>
        </pc:spChg>
        <pc:spChg chg="mod">
          <ac:chgData name="Duha, Arman" userId="0c9e984b-360c-406e-86ea-3f0bb2202fd5" providerId="ADAL" clId="{F84F1C65-99AF-4D40-A580-2C4B32280ED7}" dt="2024-03-06T06:48:59.798" v="12091" actId="1076"/>
          <ac:spMkLst>
            <pc:docMk/>
            <pc:sldMk cId="216275819" sldId="258"/>
            <ac:spMk id="5" creationId="{CFBC9865-7A7B-3172-4AF1-3CB660E1F9A5}"/>
          </ac:spMkLst>
        </pc:spChg>
        <pc:spChg chg="add mod">
          <ac:chgData name="Duha, Arman" userId="0c9e984b-360c-406e-86ea-3f0bb2202fd5" providerId="ADAL" clId="{F84F1C65-99AF-4D40-A580-2C4B32280ED7}" dt="2024-03-06T05:52:50.920" v="11351"/>
          <ac:spMkLst>
            <pc:docMk/>
            <pc:sldMk cId="216275819" sldId="258"/>
            <ac:spMk id="8" creationId="{55BE2F87-CE6D-D4DA-DFCA-83DECA87C30A}"/>
          </ac:spMkLst>
        </pc:spChg>
        <pc:picChg chg="add mod">
          <ac:chgData name="Duha, Arman" userId="0c9e984b-360c-406e-86ea-3f0bb2202fd5" providerId="ADAL" clId="{F84F1C65-99AF-4D40-A580-2C4B32280ED7}" dt="2024-03-06T06:43:40.288" v="11957" actId="14100"/>
          <ac:picMkLst>
            <pc:docMk/>
            <pc:sldMk cId="216275819" sldId="258"/>
            <ac:picMk id="4" creationId="{EB94960E-8048-27D3-DB12-D1D18B0F5BAD}"/>
          </ac:picMkLst>
        </pc:picChg>
        <pc:picChg chg="mod">
          <ac:chgData name="Duha, Arman" userId="0c9e984b-360c-406e-86ea-3f0bb2202fd5" providerId="ADAL" clId="{F84F1C65-99AF-4D40-A580-2C4B32280ED7}" dt="2024-03-06T06:43:19.789" v="11953" actId="1076"/>
          <ac:picMkLst>
            <pc:docMk/>
            <pc:sldMk cId="216275819" sldId="258"/>
            <ac:picMk id="6" creationId="{B0001F56-CBC5-CA83-D908-4D1AF5ED4A3D}"/>
          </ac:picMkLst>
        </pc:picChg>
        <pc:picChg chg="mod">
          <ac:chgData name="Duha, Arman" userId="0c9e984b-360c-406e-86ea-3f0bb2202fd5" providerId="ADAL" clId="{F84F1C65-99AF-4D40-A580-2C4B32280ED7}" dt="2024-03-06T06:49:08.582" v="12099" actId="1038"/>
          <ac:picMkLst>
            <pc:docMk/>
            <pc:sldMk cId="216275819" sldId="258"/>
            <ac:picMk id="7" creationId="{39B7BE34-6368-F3AB-013E-B221BB1D865D}"/>
          </ac:picMkLst>
        </pc:picChg>
      </pc:sldChg>
      <pc:sldChg chg="addSp delSp modSp del mod">
        <pc:chgData name="Duha, Arman" userId="0c9e984b-360c-406e-86ea-3f0bb2202fd5" providerId="ADAL" clId="{F84F1C65-99AF-4D40-A580-2C4B32280ED7}" dt="2024-03-01T09:58:03.762" v="5181" actId="2696"/>
        <pc:sldMkLst>
          <pc:docMk/>
          <pc:sldMk cId="2104538815" sldId="268"/>
        </pc:sldMkLst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5" creationId="{D8B1DECC-B0D1-E375-35E8-09BD24187341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7" creationId="{338F9B3B-9A60-3425-BFEF-4B61E7D718AF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9" creationId="{95448F03-1E43-B3AD-26F6-200EB17ABE32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10" creationId="{F7894702-84B2-684E-71D2-A436E7D62DFD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11" creationId="{DE4F8764-AE8A-C7AB-9590-681F5F4E38AD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12" creationId="{1D74C5EC-8CEE-E948-E9F7-B4AE9B4AA5BC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13" creationId="{9DC3167E-6AB5-88FD-F160-35A8302307D0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14" creationId="{53F4386D-DAAD-33D5-0663-7B239E076153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15" creationId="{22E1F8D0-7C5C-A72D-5FCE-A47230D95F23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16" creationId="{A20130C3-6E0A-523F-A95E-8C6B301CA733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17" creationId="{2EED167B-9A7A-F9A1-9F4C-450ACB93F1F7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18" creationId="{616B618E-DA94-9BC5-08B7-411CA36773F9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19" creationId="{956B1090-C5B1-F856-41AD-35BE8757069D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20" creationId="{FAE36624-1D15-ADFF-DA35-70D20FCDADBF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21" creationId="{954C6124-F93C-13EF-B0F9-E789DE4FBD22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22" creationId="{27464DC6-AF69-CB5F-6066-47865DEED87E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23" creationId="{6FE37093-207D-1F62-2B30-7C0ABF81B36E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24" creationId="{9FE26435-D032-C943-D858-70CF5ECA0817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25" creationId="{46E77F7E-D520-3839-7A38-060B98E2B656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26" creationId="{FF0735A7-5E47-D20F-75DA-187F87AC0908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27" creationId="{30A66F8B-944C-806E-B110-42443AA8D382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28" creationId="{191669D7-9FE3-6EB0-3CE4-95891D2B8ED0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29" creationId="{0BF70F15-E002-878E-E3DA-FFD5FDF6A99C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30" creationId="{45EFD6EA-8A6A-99C4-34D1-6A98C3580EB9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31" creationId="{E17D721B-CBE9-6514-C809-1EC0C264F794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32" creationId="{596F9924-3813-713C-E343-258CD831278D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33" creationId="{EDB5CBF9-19D1-B541-B029-AE9CCCDC1F50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34" creationId="{2941994B-75FA-1140-B3DA-FB6F8528770E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35" creationId="{D740EEE9-0EED-CBF2-872E-ADA000BB3E09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36" creationId="{5AC108A5-FC4B-A0C9-F2B0-16B4A14E019B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37" creationId="{FBBC5471-6590-FA9B-6BD1-B46574A9C481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38" creationId="{E6F747ED-8419-5F90-8FFF-36B1D7C3CE55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39" creationId="{1AED50BC-C5FF-00F2-6C4A-856166B4BC22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40" creationId="{05653D6E-8CAA-386B-7A1D-7E00646BCF2C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41" creationId="{5F0F4B6D-3C86-F5D3-DB7E-A4E5DC5F1E79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42" creationId="{8629E1CE-DF04-246B-5DA9-774B0C16B851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43" creationId="{A4383D81-00ED-5C19-4F73-3FEFE82174E0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44" creationId="{6AE6580C-7E6B-4826-48FF-B2E3EBA2D850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45" creationId="{9A817AA2-8D65-15DA-EF69-05CF2C0DF0F9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46" creationId="{D95E1169-F6A4-1991-A1DD-262FE5CBDD52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47" creationId="{528D7D9B-7E12-FA09-E1B3-0CEB255613F3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48" creationId="{B9282E6E-D484-AD53-3A14-BCEA7F53CE57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49" creationId="{7E59C46D-7358-D23C-722D-7325FE358969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50" creationId="{CDB4E389-5D8B-BA21-2FF5-1B2E75454925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51" creationId="{67CA78A0-F19A-3C8C-B529-EA25E8248DF4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52" creationId="{76FA47AB-5465-4271-724F-606D54158A51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53" creationId="{4324E7C6-5441-A9BB-0D8E-D9030899E9F8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54" creationId="{AF9AE154-961E-A7C5-A3FA-A0F1D0E96506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55" creationId="{ABF57634-A227-C88E-7B44-5EEBBC795838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56" creationId="{94A612C3-F64D-A177-4B2D-6BCD0624C2ED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57" creationId="{97EFF192-14EE-B629-43E1-1C3F231A2ED7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58" creationId="{6C6A4D0E-FB5F-0A1F-4030-B7D364221065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59" creationId="{F8BF7124-A14D-3681-8A78-C8468D1E1D36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60" creationId="{1D2250B2-6B67-8BDE-16DB-0E4DAE4FEA5B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61" creationId="{1A65F36D-4947-3E38-7AF7-52DDF668F0AB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62" creationId="{F90C7D5B-D371-48DC-D4CA-10E322F7F5F0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63" creationId="{6D359AB9-73E6-17E3-F93E-4EB9198C4E13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64" creationId="{52B35077-78B2-957C-57ED-7323F3D34908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65" creationId="{B899F2F0-D003-410D-17A1-818EA2CAB969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66" creationId="{9FBD2325-E345-5753-C6EB-40C23A33D155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67" creationId="{06C3F4FF-B702-8536-FB94-E5FA2A59D6A0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68" creationId="{170AEB97-5C10-335E-311D-63475C22DC5A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69" creationId="{84C2FB15-485A-8E3A-0358-17060A4FF54F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70" creationId="{4004B525-0470-C490-AA9C-B1086B6499C1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71" creationId="{C1EDB821-D5B5-A2A1-46A2-BA5B4B063F8D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72" creationId="{B7541CA7-663D-F1B6-CB00-8AA5D4CF2FD8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73" creationId="{3D152161-C29D-5F73-25A8-15BF2CDCA64E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74" creationId="{102123D6-2D85-AB5F-8BBE-7DF7F927231D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75" creationId="{083162DD-AD14-7F47-AF7B-96E81B0D0D9A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76" creationId="{21C463D8-11C7-5CAF-F385-DAEBA1CE17FD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77" creationId="{9C3A7274-8298-23B9-406F-C8CACB297DCB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78" creationId="{643AA2F0-1842-DB87-BDA2-E54F03531473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79" creationId="{C82586B9-08CF-D101-9F5F-EE4DB99B6517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80" creationId="{89756321-C0E1-920D-BBBB-B956245E9ADA}"/>
          </ac:spMkLst>
        </pc:spChg>
        <pc:spChg chg="mod">
          <ac:chgData name="Duha, Arman" userId="0c9e984b-360c-406e-86ea-3f0bb2202fd5" providerId="ADAL" clId="{F84F1C65-99AF-4D40-A580-2C4B32280ED7}" dt="2024-02-28T15:04:33.901" v="5"/>
          <ac:spMkLst>
            <pc:docMk/>
            <pc:sldMk cId="2104538815" sldId="268"/>
            <ac:spMk id="81" creationId="{C7F7D64A-187F-2EF7-8E7D-7453B4CF4B19}"/>
          </ac:spMkLst>
        </pc:spChg>
        <pc:grpChg chg="add del mod">
          <ac:chgData name="Duha, Arman" userId="0c9e984b-360c-406e-86ea-3f0bb2202fd5" providerId="ADAL" clId="{F84F1C65-99AF-4D40-A580-2C4B32280ED7}" dt="2024-03-01T08:44:16.634" v="3132" actId="478"/>
          <ac:grpSpMkLst>
            <pc:docMk/>
            <pc:sldMk cId="2104538815" sldId="268"/>
            <ac:grpSpMk id="2" creationId="{F65AE32F-10AB-B9B7-290E-D50B614F9571}"/>
          </ac:grpSpMkLst>
        </pc:grpChg>
        <pc:picChg chg="add del mod">
          <ac:chgData name="Duha, Arman" userId="0c9e984b-360c-406e-86ea-3f0bb2202fd5" providerId="ADAL" clId="{F84F1C65-99AF-4D40-A580-2C4B32280ED7}" dt="2024-03-01T08:43:25.461" v="3131" actId="478"/>
          <ac:picMkLst>
            <pc:docMk/>
            <pc:sldMk cId="2104538815" sldId="268"/>
            <ac:picMk id="3" creationId="{7EBEBF5B-B3CC-F13A-CA9F-F0057CEF9EFA}"/>
          </ac:picMkLst>
        </pc:picChg>
        <pc:picChg chg="mod">
          <ac:chgData name="Duha, Arman" userId="0c9e984b-360c-406e-86ea-3f0bb2202fd5" providerId="ADAL" clId="{F84F1C65-99AF-4D40-A580-2C4B32280ED7}" dt="2024-02-28T15:05:27.402" v="15" actId="1076"/>
          <ac:picMkLst>
            <pc:docMk/>
            <pc:sldMk cId="2104538815" sldId="268"/>
            <ac:picMk id="8" creationId="{D9808B81-3A6F-3802-8290-78A909EBE651}"/>
          </ac:picMkLst>
        </pc:picChg>
      </pc:sldChg>
      <pc:sldChg chg="addSp delSp modSp del mod">
        <pc:chgData name="Duha, Arman" userId="0c9e984b-360c-406e-86ea-3f0bb2202fd5" providerId="ADAL" clId="{F84F1C65-99AF-4D40-A580-2C4B32280ED7}" dt="2024-03-01T10:04:21.506" v="5227" actId="2696"/>
        <pc:sldMkLst>
          <pc:docMk/>
          <pc:sldMk cId="2493275883" sldId="269"/>
        </pc:sldMkLst>
        <pc:spChg chg="del mod">
          <ac:chgData name="Duha, Arman" userId="0c9e984b-360c-406e-86ea-3f0bb2202fd5" providerId="ADAL" clId="{F84F1C65-99AF-4D40-A580-2C4B32280ED7}" dt="2024-03-01T10:02:46.397" v="5223" actId="21"/>
          <ac:spMkLst>
            <pc:docMk/>
            <pc:sldMk cId="2493275883" sldId="269"/>
            <ac:spMk id="6" creationId="{2A4511C1-6419-8D37-0176-EF99E61855A9}"/>
          </ac:spMkLst>
        </pc:spChg>
        <pc:spChg chg="add mod">
          <ac:chgData name="Duha, Arman" userId="0c9e984b-360c-406e-86ea-3f0bb2202fd5" providerId="ADAL" clId="{F84F1C65-99AF-4D40-A580-2C4B32280ED7}" dt="2024-03-01T10:02:46.397" v="5223" actId="21"/>
          <ac:spMkLst>
            <pc:docMk/>
            <pc:sldMk cId="2493275883" sldId="269"/>
            <ac:spMk id="84" creationId="{43FD9686-DF58-6457-28E4-70CE1F379C3C}"/>
          </ac:spMkLst>
        </pc:spChg>
        <pc:spChg chg="del">
          <ac:chgData name="Duha, Arman" userId="0c9e984b-360c-406e-86ea-3f0bb2202fd5" providerId="ADAL" clId="{F84F1C65-99AF-4D40-A580-2C4B32280ED7}" dt="2024-03-01T10:00:35.053" v="5220" actId="478"/>
          <ac:spMkLst>
            <pc:docMk/>
            <pc:sldMk cId="2493275883" sldId="269"/>
            <ac:spMk id="130" creationId="{C75E062B-7E41-48B2-9AA2-63B99EEB6713}"/>
          </ac:spMkLst>
        </pc:spChg>
        <pc:grpChg chg="del">
          <ac:chgData name="Duha, Arman" userId="0c9e984b-360c-406e-86ea-3f0bb2202fd5" providerId="ADAL" clId="{F84F1C65-99AF-4D40-A580-2C4B32280ED7}" dt="2024-03-01T10:00:29.946" v="5219" actId="478"/>
          <ac:grpSpMkLst>
            <pc:docMk/>
            <pc:sldMk cId="2493275883" sldId="269"/>
            <ac:grpSpMk id="8" creationId="{A6E82B32-53CB-E94C-72FC-8EAB84664B92}"/>
          </ac:grpSpMkLst>
        </pc:grpChg>
        <pc:grpChg chg="del">
          <ac:chgData name="Duha, Arman" userId="0c9e984b-360c-406e-86ea-3f0bb2202fd5" providerId="ADAL" clId="{F84F1C65-99AF-4D40-A580-2C4B32280ED7}" dt="2024-03-01T10:00:39.120" v="5222" actId="478"/>
          <ac:grpSpMkLst>
            <pc:docMk/>
            <pc:sldMk cId="2493275883" sldId="269"/>
            <ac:grpSpMk id="132" creationId="{1F72F8B3-C1C2-D389-28D0-35AC28302D09}"/>
          </ac:grpSpMkLst>
        </pc:grpChg>
        <pc:picChg chg="del">
          <ac:chgData name="Duha, Arman" userId="0c9e984b-360c-406e-86ea-3f0bb2202fd5" providerId="ADAL" clId="{F84F1C65-99AF-4D40-A580-2C4B32280ED7}" dt="2024-03-01T10:00:37.525" v="5221" actId="478"/>
          <ac:picMkLst>
            <pc:docMk/>
            <pc:sldMk cId="2493275883" sldId="269"/>
            <ac:picMk id="131" creationId="{0EF867F5-38D9-7507-2F17-BE67CE5B9E0A}"/>
          </ac:picMkLst>
        </pc:picChg>
      </pc:sldChg>
      <pc:sldChg chg="addSp delSp modSp mod delAnim modAnim">
        <pc:chgData name="Duha, Arman" userId="0c9e984b-360c-406e-86ea-3f0bb2202fd5" providerId="ADAL" clId="{F84F1C65-99AF-4D40-A580-2C4B32280ED7}" dt="2024-03-06T06:13:00.310" v="11658" actId="20577"/>
        <pc:sldMkLst>
          <pc:docMk/>
          <pc:sldMk cId="4270617041" sldId="270"/>
        </pc:sldMkLst>
        <pc:spChg chg="add del mod">
          <ac:chgData name="Duha, Arman" userId="0c9e984b-360c-406e-86ea-3f0bb2202fd5" providerId="ADAL" clId="{F84F1C65-99AF-4D40-A580-2C4B32280ED7}" dt="2024-03-01T18:21:22.904" v="9199"/>
          <ac:spMkLst>
            <pc:docMk/>
            <pc:sldMk cId="4270617041" sldId="270"/>
            <ac:spMk id="2" creationId="{BB68AC1E-C678-7FDB-315B-14DCED664644}"/>
          </ac:spMkLst>
        </pc:spChg>
        <pc:spChg chg="mod">
          <ac:chgData name="Duha, Arman" userId="0c9e984b-360c-406e-86ea-3f0bb2202fd5" providerId="ADAL" clId="{F84F1C65-99AF-4D40-A580-2C4B32280ED7}" dt="2024-03-01T11:30:13.759" v="7193" actId="1035"/>
          <ac:spMkLst>
            <pc:docMk/>
            <pc:sldMk cId="4270617041" sldId="270"/>
            <ac:spMk id="4" creationId="{855C9370-FAB1-938C-24CE-1BD916F923BB}"/>
          </ac:spMkLst>
        </pc:spChg>
        <pc:spChg chg="add mod">
          <ac:chgData name="Duha, Arman" userId="0c9e984b-360c-406e-86ea-3f0bb2202fd5" providerId="ADAL" clId="{F84F1C65-99AF-4D40-A580-2C4B32280ED7}" dt="2024-03-06T06:13:00.310" v="11658" actId="20577"/>
          <ac:spMkLst>
            <pc:docMk/>
            <pc:sldMk cId="4270617041" sldId="270"/>
            <ac:spMk id="8" creationId="{888C6DB8-90BD-01A7-3715-FDA07CCA0640}"/>
          </ac:spMkLst>
        </pc:spChg>
        <pc:spChg chg="mod">
          <ac:chgData name="Duha, Arman" userId="0c9e984b-360c-406e-86ea-3f0bb2202fd5" providerId="ADAL" clId="{F84F1C65-99AF-4D40-A580-2C4B32280ED7}" dt="2024-03-06T06:11:27.416" v="11654" actId="1035"/>
          <ac:spMkLst>
            <pc:docMk/>
            <pc:sldMk cId="4270617041" sldId="270"/>
            <ac:spMk id="11" creationId="{2A22242F-9C7F-20EE-1864-C5962259D246}"/>
          </ac:spMkLst>
        </pc:spChg>
        <pc:spChg chg="add mod">
          <ac:chgData name="Duha, Arman" userId="0c9e984b-360c-406e-86ea-3f0bb2202fd5" providerId="ADAL" clId="{F84F1C65-99AF-4D40-A580-2C4B32280ED7}" dt="2024-03-01T18:24:31.439" v="9561" actId="14100"/>
          <ac:spMkLst>
            <pc:docMk/>
            <pc:sldMk cId="4270617041" sldId="270"/>
            <ac:spMk id="12" creationId="{C9764F1D-474D-55A1-6056-0A11537C2922}"/>
          </ac:spMkLst>
        </pc:spChg>
        <pc:spChg chg="add mod">
          <ac:chgData name="Duha, Arman" userId="0c9e984b-360c-406e-86ea-3f0bb2202fd5" providerId="ADAL" clId="{F84F1C65-99AF-4D40-A580-2C4B32280ED7}" dt="2024-03-06T05:42:01.402" v="10992"/>
          <ac:spMkLst>
            <pc:docMk/>
            <pc:sldMk cId="4270617041" sldId="270"/>
            <ac:spMk id="17" creationId="{739A598F-36EC-ED25-D83C-541A96C779E9}"/>
          </ac:spMkLst>
        </pc:spChg>
        <pc:spChg chg="add mod ord">
          <ac:chgData name="Duha, Arman" userId="0c9e984b-360c-406e-86ea-3f0bb2202fd5" providerId="ADAL" clId="{F84F1C65-99AF-4D40-A580-2C4B32280ED7}" dt="2024-03-06T06:11:22.011" v="11650" actId="1036"/>
          <ac:spMkLst>
            <pc:docMk/>
            <pc:sldMk cId="4270617041" sldId="270"/>
            <ac:spMk id="21" creationId="{DA6F9E42-8A23-6B91-D68B-0BFB157049F5}"/>
          </ac:spMkLst>
        </pc:spChg>
        <pc:picChg chg="add mod">
          <ac:chgData name="Duha, Arman" userId="0c9e984b-360c-406e-86ea-3f0bb2202fd5" providerId="ADAL" clId="{F84F1C65-99AF-4D40-A580-2C4B32280ED7}" dt="2024-03-01T18:24:53.820" v="9573" actId="1076"/>
          <ac:picMkLst>
            <pc:docMk/>
            <pc:sldMk cId="4270617041" sldId="270"/>
            <ac:picMk id="3" creationId="{43049A0A-7DA6-6BBF-8B7A-FD35B5013D4A}"/>
          </ac:picMkLst>
        </pc:picChg>
        <pc:picChg chg="add mod ord">
          <ac:chgData name="Duha, Arman" userId="0c9e984b-360c-406e-86ea-3f0bb2202fd5" providerId="ADAL" clId="{F84F1C65-99AF-4D40-A580-2C4B32280ED7}" dt="2024-03-06T05:58:10.635" v="11449" actId="166"/>
          <ac:picMkLst>
            <pc:docMk/>
            <pc:sldMk cId="4270617041" sldId="270"/>
            <ac:picMk id="5" creationId="{970D07A0-7E7E-F17D-6927-C1DCEA7A23FF}"/>
          </ac:picMkLst>
        </pc:picChg>
        <pc:picChg chg="mod replST">
          <ac:chgData name="Duha, Arman" userId="0c9e984b-360c-406e-86ea-3f0bb2202fd5" providerId="ADAL" clId="{F84F1C65-99AF-4D40-A580-2C4B32280ED7}" dt="2024-03-01T18:24:53.820" v="9573" actId="1076"/>
          <ac:picMkLst>
            <pc:docMk/>
            <pc:sldMk cId="4270617041" sldId="270"/>
            <ac:picMk id="6" creationId="{4E9FC74E-5B88-5B5E-64A5-F62360EE07AA}"/>
          </ac:picMkLst>
        </pc:picChg>
        <pc:picChg chg="del mod replST">
          <ac:chgData name="Duha, Arman" userId="0c9e984b-360c-406e-86ea-3f0bb2202fd5" providerId="ADAL" clId="{F84F1C65-99AF-4D40-A580-2C4B32280ED7}" dt="2024-03-06T04:45:14.443" v="9874" actId="478"/>
          <ac:picMkLst>
            <pc:docMk/>
            <pc:sldMk cId="4270617041" sldId="270"/>
            <ac:picMk id="7" creationId="{C3642992-71E9-D68F-7546-099705B6346A}"/>
          </ac:picMkLst>
        </pc:picChg>
        <pc:picChg chg="del">
          <ac:chgData name="Duha, Arman" userId="0c9e984b-360c-406e-86ea-3f0bb2202fd5" providerId="ADAL" clId="{F84F1C65-99AF-4D40-A580-2C4B32280ED7}" dt="2024-03-01T11:26:46.682" v="6894" actId="478"/>
          <ac:picMkLst>
            <pc:docMk/>
            <pc:sldMk cId="4270617041" sldId="270"/>
            <ac:picMk id="8" creationId="{42E6C6B7-B2E6-BC27-F3BB-638108019C9B}"/>
          </ac:picMkLst>
        </pc:picChg>
        <pc:picChg chg="add mod ord">
          <ac:chgData name="Duha, Arman" userId="0c9e984b-360c-406e-86ea-3f0bb2202fd5" providerId="ADAL" clId="{F84F1C65-99AF-4D40-A580-2C4B32280ED7}" dt="2024-03-06T06:10:47.592" v="11640" actId="167"/>
          <ac:picMkLst>
            <pc:docMk/>
            <pc:sldMk cId="4270617041" sldId="270"/>
            <ac:picMk id="9" creationId="{B34BC747-B91F-F580-9F51-D13E83638227}"/>
          </ac:picMkLst>
        </pc:picChg>
        <pc:picChg chg="add mod">
          <ac:chgData name="Duha, Arman" userId="0c9e984b-360c-406e-86ea-3f0bb2202fd5" providerId="ADAL" clId="{F84F1C65-99AF-4D40-A580-2C4B32280ED7}" dt="2024-03-01T11:34:31.249" v="7284" actId="1036"/>
          <ac:picMkLst>
            <pc:docMk/>
            <pc:sldMk cId="4270617041" sldId="270"/>
            <ac:picMk id="10" creationId="{6428D1A1-9BBF-29C1-2639-91DDE8D85A92}"/>
          </ac:picMkLst>
        </pc:picChg>
        <pc:picChg chg="del mod replST">
          <ac:chgData name="Duha, Arman" userId="0c9e984b-360c-406e-86ea-3f0bb2202fd5" providerId="ADAL" clId="{F84F1C65-99AF-4D40-A580-2C4B32280ED7}" dt="2024-03-06T04:45:14.443" v="9874" actId="478"/>
          <ac:picMkLst>
            <pc:docMk/>
            <pc:sldMk cId="4270617041" sldId="270"/>
            <ac:picMk id="10" creationId="{E8508C0C-C2E6-917C-ABBA-C4248C3644FC}"/>
          </ac:picMkLst>
        </pc:picChg>
        <pc:picChg chg="add del mod">
          <ac:chgData name="Duha, Arman" userId="0c9e984b-360c-406e-86ea-3f0bb2202fd5" providerId="ADAL" clId="{F84F1C65-99AF-4D40-A580-2C4B32280ED7}" dt="2024-03-01T11:43:49.191" v="7489" actId="478"/>
          <ac:picMkLst>
            <pc:docMk/>
            <pc:sldMk cId="4270617041" sldId="270"/>
            <ac:picMk id="13" creationId="{4B1A6088-2FF3-595A-B1E8-E2759C70CE28}"/>
          </ac:picMkLst>
        </pc:picChg>
        <pc:picChg chg="add del mod">
          <ac:chgData name="Duha, Arman" userId="0c9e984b-360c-406e-86ea-3f0bb2202fd5" providerId="ADAL" clId="{F84F1C65-99AF-4D40-A580-2C4B32280ED7}" dt="2024-03-06T04:45:14.443" v="9874" actId="478"/>
          <ac:picMkLst>
            <pc:docMk/>
            <pc:sldMk cId="4270617041" sldId="270"/>
            <ac:picMk id="13" creationId="{732834D1-5D2D-56E4-D902-0C28711859F3}"/>
          </ac:picMkLst>
        </pc:picChg>
        <pc:picChg chg="add del mod">
          <ac:chgData name="Duha, Arman" userId="0c9e984b-360c-406e-86ea-3f0bb2202fd5" providerId="ADAL" clId="{F84F1C65-99AF-4D40-A580-2C4B32280ED7}" dt="2024-03-06T04:45:04.750" v="9873" actId="478"/>
          <ac:picMkLst>
            <pc:docMk/>
            <pc:sldMk cId="4270617041" sldId="270"/>
            <ac:picMk id="14" creationId="{4E0FA6E5-E83E-C637-C793-7C698B9D2DA8}"/>
          </ac:picMkLst>
        </pc:picChg>
        <pc:picChg chg="add del mod">
          <ac:chgData name="Duha, Arman" userId="0c9e984b-360c-406e-86ea-3f0bb2202fd5" providerId="ADAL" clId="{F84F1C65-99AF-4D40-A580-2C4B32280ED7}" dt="2024-03-06T04:45:14.443" v="9874" actId="478"/>
          <ac:picMkLst>
            <pc:docMk/>
            <pc:sldMk cId="4270617041" sldId="270"/>
            <ac:picMk id="15" creationId="{52CD1B8E-F8D0-37D2-8E6D-C23B3666D90F}"/>
          </ac:picMkLst>
        </pc:picChg>
        <pc:picChg chg="mod replST">
          <ac:chgData name="Duha, Arman" userId="0c9e984b-360c-406e-86ea-3f0bb2202fd5" providerId="ADAL" clId="{F84F1C65-99AF-4D40-A580-2C4B32280ED7}" dt="2024-03-01T18:19:05.886" v="8901" actId="1035"/>
          <ac:picMkLst>
            <pc:docMk/>
            <pc:sldMk cId="4270617041" sldId="270"/>
            <ac:picMk id="16" creationId="{856D3B43-17F9-3BF9-7F1C-D1D06ABAA3FA}"/>
          </ac:picMkLst>
        </pc:picChg>
        <pc:picChg chg="mod replST">
          <ac:chgData name="Duha, Arman" userId="0c9e984b-360c-406e-86ea-3f0bb2202fd5" providerId="ADAL" clId="{F84F1C65-99AF-4D40-A580-2C4B32280ED7}" dt="2024-03-06T04:47:59.419" v="9895" actId="1037"/>
          <ac:picMkLst>
            <pc:docMk/>
            <pc:sldMk cId="4270617041" sldId="270"/>
            <ac:picMk id="18" creationId="{D9C05C82-E62A-C70A-5048-5A9B3D0B11C6}"/>
          </ac:picMkLst>
        </pc:picChg>
        <pc:cxnChg chg="add del">
          <ac:chgData name="Duha, Arman" userId="0c9e984b-360c-406e-86ea-3f0bb2202fd5" providerId="ADAL" clId="{F84F1C65-99AF-4D40-A580-2C4B32280ED7}" dt="2024-03-06T06:07:45.274" v="11561" actId="11529"/>
          <ac:cxnSpMkLst>
            <pc:docMk/>
            <pc:sldMk cId="4270617041" sldId="270"/>
            <ac:cxnSpMk id="20" creationId="{A5BE73F0-470B-46BB-1995-5E831EF8E961}"/>
          </ac:cxnSpMkLst>
        </pc:cxnChg>
      </pc:sldChg>
      <pc:sldChg chg="addSp delSp modSp mod delAnim modAnim">
        <pc:chgData name="Duha, Arman" userId="0c9e984b-360c-406e-86ea-3f0bb2202fd5" providerId="ADAL" clId="{F84F1C65-99AF-4D40-A580-2C4B32280ED7}" dt="2024-03-06T06:13:33.050" v="11663" actId="114"/>
        <pc:sldMkLst>
          <pc:docMk/>
          <pc:sldMk cId="4188690351" sldId="271"/>
        </pc:sldMkLst>
        <pc:spChg chg="add mod">
          <ac:chgData name="Duha, Arman" userId="0c9e984b-360c-406e-86ea-3f0bb2202fd5" providerId="ADAL" clId="{F84F1C65-99AF-4D40-A580-2C4B32280ED7}" dt="2024-03-01T18:36:45.809" v="9729" actId="57"/>
          <ac:spMkLst>
            <pc:docMk/>
            <pc:sldMk cId="4188690351" sldId="271"/>
            <ac:spMk id="2" creationId="{3E42AB71-31CA-D9CD-7A35-A65C96424BD3}"/>
          </ac:spMkLst>
        </pc:spChg>
        <pc:spChg chg="add mod">
          <ac:chgData name="Duha, Arman" userId="0c9e984b-360c-406e-86ea-3f0bb2202fd5" providerId="ADAL" clId="{F84F1C65-99AF-4D40-A580-2C4B32280ED7}" dt="2024-03-01T18:37:25.154" v="9749" actId="1035"/>
          <ac:spMkLst>
            <pc:docMk/>
            <pc:sldMk cId="4188690351" sldId="271"/>
            <ac:spMk id="4" creationId="{7EC993CD-80B6-982B-9D17-87F6AC474E72}"/>
          </ac:spMkLst>
        </pc:spChg>
        <pc:spChg chg="add mod">
          <ac:chgData name="Duha, Arman" userId="0c9e984b-360c-406e-86ea-3f0bb2202fd5" providerId="ADAL" clId="{F84F1C65-99AF-4D40-A580-2C4B32280ED7}" dt="2024-03-01T18:37:20.233" v="9746" actId="1036"/>
          <ac:spMkLst>
            <pc:docMk/>
            <pc:sldMk cId="4188690351" sldId="271"/>
            <ac:spMk id="5" creationId="{ECA974EF-9703-A885-D20D-7EC2D255D3EC}"/>
          </ac:spMkLst>
        </pc:spChg>
        <pc:spChg chg="mod">
          <ac:chgData name="Duha, Arman" userId="0c9e984b-360c-406e-86ea-3f0bb2202fd5" providerId="ADAL" clId="{F84F1C65-99AF-4D40-A580-2C4B32280ED7}" dt="2024-03-06T05:03:41.984" v="9948" actId="122"/>
          <ac:spMkLst>
            <pc:docMk/>
            <pc:sldMk cId="4188690351" sldId="271"/>
            <ac:spMk id="6" creationId="{82ECD4E7-DC00-1CCB-4884-A38C88C24FC4}"/>
          </ac:spMkLst>
        </pc:spChg>
        <pc:spChg chg="add mod">
          <ac:chgData name="Duha, Arman" userId="0c9e984b-360c-406e-86ea-3f0bb2202fd5" providerId="ADAL" clId="{F84F1C65-99AF-4D40-A580-2C4B32280ED7}" dt="2024-03-06T06:13:33.050" v="11663" actId="114"/>
          <ac:spMkLst>
            <pc:docMk/>
            <pc:sldMk cId="4188690351" sldId="271"/>
            <ac:spMk id="8" creationId="{5EBBC933-E9D9-086D-7C4E-179CDB4766FA}"/>
          </ac:spMkLst>
        </pc:spChg>
        <pc:spChg chg="add del mod">
          <ac:chgData name="Duha, Arman" userId="0c9e984b-360c-406e-86ea-3f0bb2202fd5" providerId="ADAL" clId="{F84F1C65-99AF-4D40-A580-2C4B32280ED7}" dt="2024-03-01T18:30:11.572" v="9600" actId="478"/>
          <ac:spMkLst>
            <pc:docMk/>
            <pc:sldMk cId="4188690351" sldId="271"/>
            <ac:spMk id="8" creationId="{C9B69666-C259-FCFA-361C-82F9B145F79C}"/>
          </ac:spMkLst>
        </pc:spChg>
        <pc:spChg chg="mod">
          <ac:chgData name="Duha, Arman" userId="0c9e984b-360c-406e-86ea-3f0bb2202fd5" providerId="ADAL" clId="{F84F1C65-99AF-4D40-A580-2C4B32280ED7}" dt="2024-03-06T05:03:04.605" v="9927" actId="1076"/>
          <ac:spMkLst>
            <pc:docMk/>
            <pc:sldMk cId="4188690351" sldId="271"/>
            <ac:spMk id="9" creationId="{B986485E-F0B3-4A69-E58B-81C87BBAEBFF}"/>
          </ac:spMkLst>
        </pc:spChg>
        <pc:spChg chg="add mod">
          <ac:chgData name="Duha, Arman" userId="0c9e984b-360c-406e-86ea-3f0bb2202fd5" providerId="ADAL" clId="{F84F1C65-99AF-4D40-A580-2C4B32280ED7}" dt="2024-03-01T18:37:32.475" v="9755" actId="1036"/>
          <ac:spMkLst>
            <pc:docMk/>
            <pc:sldMk cId="4188690351" sldId="271"/>
            <ac:spMk id="10" creationId="{A471C494-EDD9-19D7-DE68-A7195659A341}"/>
          </ac:spMkLst>
        </pc:spChg>
        <pc:spChg chg="add mod">
          <ac:chgData name="Duha, Arman" userId="0c9e984b-360c-406e-86ea-3f0bb2202fd5" providerId="ADAL" clId="{F84F1C65-99AF-4D40-A580-2C4B32280ED7}" dt="2024-03-01T18:37:36.292" v="9759" actId="1035"/>
          <ac:spMkLst>
            <pc:docMk/>
            <pc:sldMk cId="4188690351" sldId="271"/>
            <ac:spMk id="11" creationId="{F63627A6-5BCA-026C-698F-D3AAEDD827DE}"/>
          </ac:spMkLst>
        </pc:spChg>
        <pc:spChg chg="mod ord">
          <ac:chgData name="Duha, Arman" userId="0c9e984b-360c-406e-86ea-3f0bb2202fd5" providerId="ADAL" clId="{F84F1C65-99AF-4D40-A580-2C4B32280ED7}" dt="2024-03-06T05:05:47.672" v="9962" actId="1038"/>
          <ac:spMkLst>
            <pc:docMk/>
            <pc:sldMk cId="4188690351" sldId="271"/>
            <ac:spMk id="12" creationId="{AB97461A-8DD2-762D-129D-A3C12498EF32}"/>
          </ac:spMkLst>
        </pc:spChg>
        <pc:spChg chg="mod ord">
          <ac:chgData name="Duha, Arman" userId="0c9e984b-360c-406e-86ea-3f0bb2202fd5" providerId="ADAL" clId="{F84F1C65-99AF-4D40-A580-2C4B32280ED7}" dt="2024-03-06T05:05:17.992" v="9956" actId="255"/>
          <ac:spMkLst>
            <pc:docMk/>
            <pc:sldMk cId="4188690351" sldId="271"/>
            <ac:spMk id="13" creationId="{C06EA3D2-0A34-A073-0884-8CC96F0AB32B}"/>
          </ac:spMkLst>
        </pc:spChg>
        <pc:spChg chg="add mod">
          <ac:chgData name="Duha, Arman" userId="0c9e984b-360c-406e-86ea-3f0bb2202fd5" providerId="ADAL" clId="{F84F1C65-99AF-4D40-A580-2C4B32280ED7}" dt="2024-03-06T05:41:45.611" v="10990"/>
          <ac:spMkLst>
            <pc:docMk/>
            <pc:sldMk cId="4188690351" sldId="271"/>
            <ac:spMk id="14" creationId="{3E391FC2-0E34-4449-D95E-383FDAF83566}"/>
          </ac:spMkLst>
        </pc:spChg>
        <pc:picChg chg="add mod">
          <ac:chgData name="Duha, Arman" userId="0c9e984b-360c-406e-86ea-3f0bb2202fd5" providerId="ADAL" clId="{F84F1C65-99AF-4D40-A580-2C4B32280ED7}" dt="2024-03-01T11:57:17.518" v="7874" actId="1076"/>
          <ac:picMkLst>
            <pc:docMk/>
            <pc:sldMk cId="4188690351" sldId="271"/>
            <ac:picMk id="3" creationId="{90992869-757C-6EB8-C3EB-84329A55530B}"/>
          </ac:picMkLst>
        </pc:picChg>
        <pc:picChg chg="del">
          <ac:chgData name="Duha, Arman" userId="0c9e984b-360c-406e-86ea-3f0bb2202fd5" providerId="ADAL" clId="{F84F1C65-99AF-4D40-A580-2C4B32280ED7}" dt="2024-03-01T11:54:05.733" v="7672" actId="478"/>
          <ac:picMkLst>
            <pc:docMk/>
            <pc:sldMk cId="4188690351" sldId="271"/>
            <ac:picMk id="5" creationId="{3B58D84A-EE0F-D5FF-3079-7D936844C50B}"/>
          </ac:picMkLst>
        </pc:picChg>
        <pc:picChg chg="add mod">
          <ac:chgData name="Duha, Arman" userId="0c9e984b-360c-406e-86ea-3f0bb2202fd5" providerId="ADAL" clId="{F84F1C65-99AF-4D40-A580-2C4B32280ED7}" dt="2024-03-01T11:56:05.089" v="7870" actId="1038"/>
          <ac:picMkLst>
            <pc:docMk/>
            <pc:sldMk cId="4188690351" sldId="271"/>
            <ac:picMk id="7" creationId="{2B2F00FB-B7DA-02E0-DB11-896A6FC7291B}"/>
          </ac:picMkLst>
        </pc:picChg>
      </pc:sldChg>
      <pc:sldChg chg="addSp modSp mod">
        <pc:chgData name="Duha, Arman" userId="0c9e984b-360c-406e-86ea-3f0bb2202fd5" providerId="ADAL" clId="{F84F1C65-99AF-4D40-A580-2C4B32280ED7}" dt="2024-03-06T06:47:05.039" v="12078" actId="1036"/>
        <pc:sldMkLst>
          <pc:docMk/>
          <pc:sldMk cId="3126207917" sldId="272"/>
        </pc:sldMkLst>
        <pc:spChg chg="add mod">
          <ac:chgData name="Duha, Arman" userId="0c9e984b-360c-406e-86ea-3f0bb2202fd5" providerId="ADAL" clId="{F84F1C65-99AF-4D40-A580-2C4B32280ED7}" dt="2024-03-06T06:13:45.380" v="11665" actId="114"/>
          <ac:spMkLst>
            <pc:docMk/>
            <pc:sldMk cId="3126207917" sldId="272"/>
            <ac:spMk id="2" creationId="{5AE5B45C-5A82-1843-A158-215830CAF220}"/>
          </ac:spMkLst>
        </pc:spChg>
        <pc:spChg chg="add mod">
          <ac:chgData name="Duha, Arman" userId="0c9e984b-360c-406e-86ea-3f0bb2202fd5" providerId="ADAL" clId="{F84F1C65-99AF-4D40-A580-2C4B32280ED7}" dt="2024-03-06T05:41:22.905" v="10989"/>
          <ac:spMkLst>
            <pc:docMk/>
            <pc:sldMk cId="3126207917" sldId="272"/>
            <ac:spMk id="3" creationId="{4A21438A-25C6-D134-1BA9-13B7E76AFA83}"/>
          </ac:spMkLst>
        </pc:spChg>
        <pc:spChg chg="mod">
          <ac:chgData name="Duha, Arman" userId="0c9e984b-360c-406e-86ea-3f0bb2202fd5" providerId="ADAL" clId="{F84F1C65-99AF-4D40-A580-2C4B32280ED7}" dt="2024-03-06T05:06:53.917" v="9981" actId="122"/>
          <ac:spMkLst>
            <pc:docMk/>
            <pc:sldMk cId="3126207917" sldId="272"/>
            <ac:spMk id="4" creationId="{02FD2EF2-E9E0-914C-11A3-24294C587300}"/>
          </ac:spMkLst>
        </pc:spChg>
        <pc:spChg chg="mod">
          <ac:chgData name="Duha, Arman" userId="0c9e984b-360c-406e-86ea-3f0bb2202fd5" providerId="ADAL" clId="{F84F1C65-99AF-4D40-A580-2C4B32280ED7}" dt="2024-03-06T06:47:05.039" v="12078" actId="1036"/>
          <ac:spMkLst>
            <pc:docMk/>
            <pc:sldMk cId="3126207917" sldId="272"/>
            <ac:spMk id="5" creationId="{0C6CB0C1-0EEA-670D-32AD-2D627650D4EB}"/>
          </ac:spMkLst>
        </pc:spChg>
      </pc:sldChg>
      <pc:sldChg chg="addSp delSp modSp mod">
        <pc:chgData name="Duha, Arman" userId="0c9e984b-360c-406e-86ea-3f0bb2202fd5" providerId="ADAL" clId="{F84F1C65-99AF-4D40-A580-2C4B32280ED7}" dt="2024-03-06T05:54:40.768" v="11374" actId="14100"/>
        <pc:sldMkLst>
          <pc:docMk/>
          <pc:sldMk cId="334336436" sldId="273"/>
        </pc:sldMkLst>
        <pc:spChg chg="add mod">
          <ac:chgData name="Duha, Arman" userId="0c9e984b-360c-406e-86ea-3f0bb2202fd5" providerId="ADAL" clId="{F84F1C65-99AF-4D40-A580-2C4B32280ED7}" dt="2024-03-06T05:53:58.632" v="11361" actId="114"/>
          <ac:spMkLst>
            <pc:docMk/>
            <pc:sldMk cId="334336436" sldId="273"/>
            <ac:spMk id="2" creationId="{AA9BEE85-59A4-42F1-AF1E-A88B9F8551C9}"/>
          </ac:spMkLst>
        </pc:spChg>
        <pc:spChg chg="add mod">
          <ac:chgData name="Duha, Arman" userId="0c9e984b-360c-406e-86ea-3f0bb2202fd5" providerId="ADAL" clId="{F84F1C65-99AF-4D40-A580-2C4B32280ED7}" dt="2024-03-06T05:52:00.367" v="11350"/>
          <ac:spMkLst>
            <pc:docMk/>
            <pc:sldMk cId="334336436" sldId="273"/>
            <ac:spMk id="7" creationId="{597602D1-C38E-E1CB-F0FD-C8CA0E6776D7}"/>
          </ac:spMkLst>
        </pc:spChg>
        <pc:spChg chg="mod">
          <ac:chgData name="Duha, Arman" userId="0c9e984b-360c-406e-86ea-3f0bb2202fd5" providerId="ADAL" clId="{F84F1C65-99AF-4D40-A580-2C4B32280ED7}" dt="2024-03-06T05:54:30.867" v="11373" actId="1038"/>
          <ac:spMkLst>
            <pc:docMk/>
            <pc:sldMk cId="334336436" sldId="273"/>
            <ac:spMk id="10" creationId="{1FBD90A8-4F85-B77E-B7BC-7EEF6A5324DA}"/>
          </ac:spMkLst>
        </pc:spChg>
        <pc:spChg chg="mod">
          <ac:chgData name="Duha, Arman" userId="0c9e984b-360c-406e-86ea-3f0bb2202fd5" providerId="ADAL" clId="{F84F1C65-99AF-4D40-A580-2C4B32280ED7}" dt="2024-03-06T05:54:40.768" v="11374" actId="14100"/>
          <ac:spMkLst>
            <pc:docMk/>
            <pc:sldMk cId="334336436" sldId="273"/>
            <ac:spMk id="20" creationId="{1FC994D5-CBF5-2C20-EF02-7A32DD529DA0}"/>
          </ac:spMkLst>
        </pc:spChg>
        <pc:picChg chg="mod replST">
          <ac:chgData name="Duha, Arman" userId="0c9e984b-360c-406e-86ea-3f0bb2202fd5" providerId="ADAL" clId="{F84F1C65-99AF-4D40-A580-2C4B32280ED7}" dt="2024-03-01T03:15:09.723" v="73" actId="1035"/>
          <ac:picMkLst>
            <pc:docMk/>
            <pc:sldMk cId="334336436" sldId="273"/>
            <ac:picMk id="6" creationId="{1E167479-C4BA-8131-AEEB-783A7B63DAD1}"/>
          </ac:picMkLst>
        </pc:picChg>
        <pc:picChg chg="mod">
          <ac:chgData name="Duha, Arman" userId="0c9e984b-360c-406e-86ea-3f0bb2202fd5" providerId="ADAL" clId="{F84F1C65-99AF-4D40-A580-2C4B32280ED7}" dt="2024-03-06T05:54:30.867" v="11373" actId="1038"/>
          <ac:picMkLst>
            <pc:docMk/>
            <pc:sldMk cId="334336436" sldId="273"/>
            <ac:picMk id="8" creationId="{A0964649-4841-7928-3401-6E8CEA5B4B2A}"/>
          </ac:picMkLst>
        </pc:picChg>
        <pc:picChg chg="del mod">
          <ac:chgData name="Duha, Arman" userId="0c9e984b-360c-406e-86ea-3f0bb2202fd5" providerId="ADAL" clId="{F84F1C65-99AF-4D40-A580-2C4B32280ED7}" dt="2024-03-01T03:15:03.267" v="71" actId="478"/>
          <ac:picMkLst>
            <pc:docMk/>
            <pc:sldMk cId="334336436" sldId="273"/>
            <ac:picMk id="25" creationId="{32B6E08E-5429-8FA1-7AD7-685636245251}"/>
          </ac:picMkLst>
        </pc:picChg>
      </pc:sldChg>
      <pc:sldChg chg="addSp modSp mod">
        <pc:chgData name="Duha, Arman" userId="0c9e984b-360c-406e-86ea-3f0bb2202fd5" providerId="ADAL" clId="{F84F1C65-99AF-4D40-A580-2C4B32280ED7}" dt="2024-03-06T06:47:19.088" v="12080" actId="1038"/>
        <pc:sldMkLst>
          <pc:docMk/>
          <pc:sldMk cId="2261586077" sldId="274"/>
        </pc:sldMkLst>
        <pc:spChg chg="add mod">
          <ac:chgData name="Duha, Arman" userId="0c9e984b-360c-406e-86ea-3f0bb2202fd5" providerId="ADAL" clId="{F84F1C65-99AF-4D40-A580-2C4B32280ED7}" dt="2024-03-06T06:37:05.059" v="11878" actId="207"/>
          <ac:spMkLst>
            <pc:docMk/>
            <pc:sldMk cId="2261586077" sldId="274"/>
            <ac:spMk id="2" creationId="{07F53E66-6906-C1E3-B467-5E816089A75C}"/>
          </ac:spMkLst>
        </pc:spChg>
        <pc:spChg chg="mod">
          <ac:chgData name="Duha, Arman" userId="0c9e984b-360c-406e-86ea-3f0bb2202fd5" providerId="ADAL" clId="{F84F1C65-99AF-4D40-A580-2C4B32280ED7}" dt="2024-03-06T06:21:22.729" v="11776" actId="1076"/>
          <ac:spMkLst>
            <pc:docMk/>
            <pc:sldMk cId="2261586077" sldId="274"/>
            <ac:spMk id="3" creationId="{05195BEE-D0D3-7972-B75A-E15C59428A47}"/>
          </ac:spMkLst>
        </pc:spChg>
        <pc:spChg chg="add mod">
          <ac:chgData name="Duha, Arman" userId="0c9e984b-360c-406e-86ea-3f0bb2202fd5" providerId="ADAL" clId="{F84F1C65-99AF-4D40-A580-2C4B32280ED7}" dt="2024-03-06T05:25:10.559" v="10508" actId="255"/>
          <ac:spMkLst>
            <pc:docMk/>
            <pc:sldMk cId="2261586077" sldId="274"/>
            <ac:spMk id="5" creationId="{B1ADF926-8DE9-6245-63F6-03DE0767B3F2}"/>
          </ac:spMkLst>
        </pc:spChg>
        <pc:spChg chg="add mod">
          <ac:chgData name="Duha, Arman" userId="0c9e984b-360c-406e-86ea-3f0bb2202fd5" providerId="ADAL" clId="{F84F1C65-99AF-4D40-A580-2C4B32280ED7}" dt="2024-03-06T05:38:06.498" v="10962" actId="14100"/>
          <ac:spMkLst>
            <pc:docMk/>
            <pc:sldMk cId="2261586077" sldId="274"/>
            <ac:spMk id="7" creationId="{24A2D342-8B02-C4D9-54BC-13904DB1C451}"/>
          </ac:spMkLst>
        </pc:spChg>
        <pc:spChg chg="add mod">
          <ac:chgData name="Duha, Arman" userId="0c9e984b-360c-406e-86ea-3f0bb2202fd5" providerId="ADAL" clId="{F84F1C65-99AF-4D40-A580-2C4B32280ED7}" dt="2024-03-06T06:13:54.291" v="11666" actId="114"/>
          <ac:spMkLst>
            <pc:docMk/>
            <pc:sldMk cId="2261586077" sldId="274"/>
            <ac:spMk id="8" creationId="{BE4E1EE4-986A-60AD-D214-7AE7FB7EB7B1}"/>
          </ac:spMkLst>
        </pc:spChg>
        <pc:spChg chg="add mod">
          <ac:chgData name="Duha, Arman" userId="0c9e984b-360c-406e-86ea-3f0bb2202fd5" providerId="ADAL" clId="{F84F1C65-99AF-4D40-A580-2C4B32280ED7}" dt="2024-03-06T06:33:42.962" v="11832" actId="313"/>
          <ac:spMkLst>
            <pc:docMk/>
            <pc:sldMk cId="2261586077" sldId="274"/>
            <ac:spMk id="12" creationId="{4F5CF97E-EEE3-DAEA-79CC-A698399E20D2}"/>
          </ac:spMkLst>
        </pc:spChg>
        <pc:picChg chg="add mod">
          <ac:chgData name="Duha, Arman" userId="0c9e984b-360c-406e-86ea-3f0bb2202fd5" providerId="ADAL" clId="{F84F1C65-99AF-4D40-A580-2C4B32280ED7}" dt="2024-03-06T06:35:46.402" v="11855" actId="1037"/>
          <ac:picMkLst>
            <pc:docMk/>
            <pc:sldMk cId="2261586077" sldId="274"/>
            <ac:picMk id="4" creationId="{DE76E3E6-9781-7053-6408-0BAEE4E381CB}"/>
          </ac:picMkLst>
        </pc:picChg>
        <pc:picChg chg="add mod">
          <ac:chgData name="Duha, Arman" userId="0c9e984b-360c-406e-86ea-3f0bb2202fd5" providerId="ADAL" clId="{F84F1C65-99AF-4D40-A580-2C4B32280ED7}" dt="2024-03-06T06:20:29.809" v="11766" actId="1037"/>
          <ac:picMkLst>
            <pc:docMk/>
            <pc:sldMk cId="2261586077" sldId="274"/>
            <ac:picMk id="6" creationId="{FD6F5F97-61C4-BE6F-10B6-D84580F2D3F8}"/>
          </ac:picMkLst>
        </pc:picChg>
        <pc:picChg chg="add mod">
          <ac:chgData name="Duha, Arman" userId="0c9e984b-360c-406e-86ea-3f0bb2202fd5" providerId="ADAL" clId="{F84F1C65-99AF-4D40-A580-2C4B32280ED7}" dt="2024-03-06T06:21:36.684" v="11777" actId="1076"/>
          <ac:picMkLst>
            <pc:docMk/>
            <pc:sldMk cId="2261586077" sldId="274"/>
            <ac:picMk id="9" creationId="{704C00EF-6C16-B952-0E52-6331B9D34C3C}"/>
          </ac:picMkLst>
        </pc:picChg>
        <pc:picChg chg="add mod modCrop">
          <ac:chgData name="Duha, Arman" userId="0c9e984b-360c-406e-86ea-3f0bb2202fd5" providerId="ADAL" clId="{F84F1C65-99AF-4D40-A580-2C4B32280ED7}" dt="2024-03-06T06:47:19.088" v="12080" actId="1038"/>
          <ac:picMkLst>
            <pc:docMk/>
            <pc:sldMk cId="2261586077" sldId="274"/>
            <ac:picMk id="11" creationId="{87D16A6E-456D-E5B8-94BA-769A467C7856}"/>
          </ac:picMkLst>
        </pc:picChg>
      </pc:sldChg>
      <pc:sldChg chg="addSp delSp modSp mod modAnim">
        <pc:chgData name="Duha, Arman" userId="0c9e984b-360c-406e-86ea-3f0bb2202fd5" providerId="ADAL" clId="{F84F1C65-99AF-4D40-A580-2C4B32280ED7}" dt="2024-03-06T05:55:05.427" v="11377" actId="20577"/>
        <pc:sldMkLst>
          <pc:docMk/>
          <pc:sldMk cId="1903800581" sldId="276"/>
        </pc:sldMkLst>
        <pc:spChg chg="mod">
          <ac:chgData name="Duha, Arman" userId="0c9e984b-360c-406e-86ea-3f0bb2202fd5" providerId="ADAL" clId="{F84F1C65-99AF-4D40-A580-2C4B32280ED7}" dt="2024-03-05T16:19:38.289" v="9865" actId="20577"/>
          <ac:spMkLst>
            <pc:docMk/>
            <pc:sldMk cId="1903800581" sldId="276"/>
            <ac:spMk id="2" creationId="{B56305FE-2B6A-7CA0-B158-753519FAA331}"/>
          </ac:spMkLst>
        </pc:spChg>
        <pc:spChg chg="add mod">
          <ac:chgData name="Duha, Arman" userId="0c9e984b-360c-406e-86ea-3f0bb2202fd5" providerId="ADAL" clId="{F84F1C65-99AF-4D40-A580-2C4B32280ED7}" dt="2024-03-06T05:55:05.427" v="11377" actId="20577"/>
          <ac:spMkLst>
            <pc:docMk/>
            <pc:sldMk cId="1903800581" sldId="276"/>
            <ac:spMk id="3" creationId="{5EFDBFC5-5B25-D2D2-6664-3C2FAB6E3F29}"/>
          </ac:spMkLst>
        </pc:spChg>
        <pc:spChg chg="del mod">
          <ac:chgData name="Duha, Arman" userId="0c9e984b-360c-406e-86ea-3f0bb2202fd5" providerId="ADAL" clId="{F84F1C65-99AF-4D40-A580-2C4B32280ED7}" dt="2024-03-05T16:19:43.867" v="9868"/>
          <ac:spMkLst>
            <pc:docMk/>
            <pc:sldMk cId="1903800581" sldId="276"/>
            <ac:spMk id="3" creationId="{78F6DC2E-74FA-F4F2-AE8D-312C3BED1E57}"/>
          </ac:spMkLst>
        </pc:spChg>
        <pc:spChg chg="add mod">
          <ac:chgData name="Duha, Arman" userId="0c9e984b-360c-406e-86ea-3f0bb2202fd5" providerId="ADAL" clId="{F84F1C65-99AF-4D40-A580-2C4B32280ED7}" dt="2024-03-06T05:48:50.839" v="11272" actId="1035"/>
          <ac:spMkLst>
            <pc:docMk/>
            <pc:sldMk cId="1903800581" sldId="276"/>
            <ac:spMk id="4" creationId="{A7FED7CD-689D-16FC-DAE9-BB34866D7F45}"/>
          </ac:spMkLst>
        </pc:spChg>
        <pc:spChg chg="mod">
          <ac:chgData name="Duha, Arman" userId="0c9e984b-360c-406e-86ea-3f0bb2202fd5" providerId="ADAL" clId="{F84F1C65-99AF-4D40-A580-2C4B32280ED7}" dt="2024-03-06T05:51:18.094" v="11339" actId="1035"/>
          <ac:spMkLst>
            <pc:docMk/>
            <pc:sldMk cId="1903800581" sldId="276"/>
            <ac:spMk id="16" creationId="{C370DDC2-6906-3519-7671-ED299F4E970D}"/>
          </ac:spMkLst>
        </pc:spChg>
        <pc:spChg chg="mod">
          <ac:chgData name="Duha, Arman" userId="0c9e984b-360c-406e-86ea-3f0bb2202fd5" providerId="ADAL" clId="{F84F1C65-99AF-4D40-A580-2C4B32280ED7}" dt="2024-03-06T05:50:04.266" v="11304" actId="1035"/>
          <ac:spMkLst>
            <pc:docMk/>
            <pc:sldMk cId="1903800581" sldId="276"/>
            <ac:spMk id="18" creationId="{87986B34-4519-44C7-5771-8DE3CF2E94B7}"/>
          </ac:spMkLst>
        </pc:spChg>
        <pc:spChg chg="mod">
          <ac:chgData name="Duha, Arman" userId="0c9e984b-360c-406e-86ea-3f0bb2202fd5" providerId="ADAL" clId="{F84F1C65-99AF-4D40-A580-2C4B32280ED7}" dt="2024-03-06T05:49:20.054" v="11289" actId="1036"/>
          <ac:spMkLst>
            <pc:docMk/>
            <pc:sldMk cId="1903800581" sldId="276"/>
            <ac:spMk id="19" creationId="{366110FD-4EF5-6DB1-402C-CA83E03D7613}"/>
          </ac:spMkLst>
        </pc:spChg>
        <pc:spChg chg="mod">
          <ac:chgData name="Duha, Arman" userId="0c9e984b-360c-406e-86ea-3f0bb2202fd5" providerId="ADAL" clId="{F84F1C65-99AF-4D40-A580-2C4B32280ED7}" dt="2024-03-06T05:49:20.054" v="11289" actId="1036"/>
          <ac:spMkLst>
            <pc:docMk/>
            <pc:sldMk cId="1903800581" sldId="276"/>
            <ac:spMk id="22" creationId="{27686FA8-5D21-D1D8-3124-BD442418CFDE}"/>
          </ac:spMkLst>
        </pc:spChg>
        <pc:spChg chg="mod">
          <ac:chgData name="Duha, Arman" userId="0c9e984b-360c-406e-86ea-3f0bb2202fd5" providerId="ADAL" clId="{F84F1C65-99AF-4D40-A580-2C4B32280ED7}" dt="2024-03-06T05:51:10.030" v="11335" actId="1036"/>
          <ac:spMkLst>
            <pc:docMk/>
            <pc:sldMk cId="1903800581" sldId="276"/>
            <ac:spMk id="24" creationId="{32C3983C-EABE-6796-8FB0-E436365B5EE9}"/>
          </ac:spMkLst>
        </pc:spChg>
        <pc:grpChg chg="mod">
          <ac:chgData name="Duha, Arman" userId="0c9e984b-360c-406e-86ea-3f0bb2202fd5" providerId="ADAL" clId="{F84F1C65-99AF-4D40-A580-2C4B32280ED7}" dt="2024-03-05T16:20:15.509" v="9872"/>
          <ac:grpSpMkLst>
            <pc:docMk/>
            <pc:sldMk cId="1903800581" sldId="276"/>
            <ac:grpSpMk id="23" creationId="{F5375863-E1FF-0694-CF8C-C2E6BC9FB55F}"/>
          </ac:grpSpMkLst>
        </pc:grpChg>
        <pc:grpChg chg="mod">
          <ac:chgData name="Duha, Arman" userId="0c9e984b-360c-406e-86ea-3f0bb2202fd5" providerId="ADAL" clId="{F84F1C65-99AF-4D40-A580-2C4B32280ED7}" dt="2024-03-06T05:50:51.378" v="11329"/>
          <ac:grpSpMkLst>
            <pc:docMk/>
            <pc:sldMk cId="1903800581" sldId="276"/>
            <ac:grpSpMk id="26" creationId="{ACDD904F-A26E-9CE5-CD9C-8C57B241DCC5}"/>
          </ac:grpSpMkLst>
        </pc:grpChg>
        <pc:picChg chg="add mod">
          <ac:chgData name="Duha, Arman" userId="0c9e984b-360c-406e-86ea-3f0bb2202fd5" providerId="ADAL" clId="{F84F1C65-99AF-4D40-A580-2C4B32280ED7}" dt="2024-03-06T05:49:20.054" v="11289" actId="1036"/>
          <ac:picMkLst>
            <pc:docMk/>
            <pc:sldMk cId="1903800581" sldId="276"/>
            <ac:picMk id="5" creationId="{2DE9046D-A1E1-9109-0F07-20196493E2C5}"/>
          </ac:picMkLst>
        </pc:picChg>
        <pc:picChg chg="del">
          <ac:chgData name="Duha, Arman" userId="0c9e984b-360c-406e-86ea-3f0bb2202fd5" providerId="ADAL" clId="{F84F1C65-99AF-4D40-A580-2C4B32280ED7}" dt="2024-03-05T16:16:51.884" v="9765" actId="478"/>
          <ac:picMkLst>
            <pc:docMk/>
            <pc:sldMk cId="1903800581" sldId="276"/>
            <ac:picMk id="9" creationId="{2ED48356-787A-B6A2-B770-37F52AB2E6FD}"/>
          </ac:picMkLst>
        </pc:picChg>
        <pc:picChg chg="mod">
          <ac:chgData name="Duha, Arman" userId="0c9e984b-360c-406e-86ea-3f0bb2202fd5" providerId="ADAL" clId="{F84F1C65-99AF-4D40-A580-2C4B32280ED7}" dt="2024-03-06T05:50:32.059" v="11324" actId="1035"/>
          <ac:picMkLst>
            <pc:docMk/>
            <pc:sldMk cId="1903800581" sldId="276"/>
            <ac:picMk id="14" creationId="{C35B3CF6-9F2E-FF82-0F7C-D4339BC0A66F}"/>
          </ac:picMkLst>
        </pc:picChg>
        <pc:inkChg chg="add">
          <ac:chgData name="Duha, Arman" userId="0c9e984b-360c-406e-86ea-3f0bb2202fd5" providerId="ADAL" clId="{F84F1C65-99AF-4D40-A580-2C4B32280ED7}" dt="2024-03-05T16:20:06.167" v="9869" actId="9405"/>
          <ac:inkMkLst>
            <pc:docMk/>
            <pc:sldMk cId="1903800581" sldId="276"/>
            <ac:inkMk id="6" creationId="{F171BBCE-13D8-8B70-F625-97A74D5AE16E}"/>
          </ac:inkMkLst>
        </pc:inkChg>
        <pc:inkChg chg="add mod">
          <ac:chgData name="Duha, Arman" userId="0c9e984b-360c-406e-86ea-3f0bb2202fd5" providerId="ADAL" clId="{F84F1C65-99AF-4D40-A580-2C4B32280ED7}" dt="2024-03-05T16:20:15.509" v="9872"/>
          <ac:inkMkLst>
            <pc:docMk/>
            <pc:sldMk cId="1903800581" sldId="276"/>
            <ac:inkMk id="7" creationId="{5A6F2337-FDFB-1586-3165-CBD22CF7F5BA}"/>
          </ac:inkMkLst>
        </pc:inkChg>
        <pc:inkChg chg="add del mod">
          <ac:chgData name="Duha, Arman" userId="0c9e984b-360c-406e-86ea-3f0bb2202fd5" providerId="ADAL" clId="{F84F1C65-99AF-4D40-A580-2C4B32280ED7}" dt="2024-03-06T05:50:53.111" v="11330" actId="9405"/>
          <ac:inkMkLst>
            <pc:docMk/>
            <pc:sldMk cId="1903800581" sldId="276"/>
            <ac:inkMk id="9" creationId="{C00E97B1-FE97-547E-C094-18A150C115BA}"/>
          </ac:inkMkLst>
        </pc:inkChg>
        <pc:inkChg chg="add mod">
          <ac:chgData name="Duha, Arman" userId="0c9e984b-360c-406e-86ea-3f0bb2202fd5" providerId="ADAL" clId="{F84F1C65-99AF-4D40-A580-2C4B32280ED7}" dt="2024-03-05T16:20:15.509" v="9872"/>
          <ac:inkMkLst>
            <pc:docMk/>
            <pc:sldMk cId="1903800581" sldId="276"/>
            <ac:inkMk id="20" creationId="{5BFD0DD0-3ACE-67FC-69D7-DE5289C8A372}"/>
          </ac:inkMkLst>
        </pc:inkChg>
        <pc:inkChg chg="add del mod">
          <ac:chgData name="Duha, Arman" userId="0c9e984b-360c-406e-86ea-3f0bb2202fd5" providerId="ADAL" clId="{F84F1C65-99AF-4D40-A580-2C4B32280ED7}" dt="2024-03-06T05:50:51.378" v="11329"/>
          <ac:inkMkLst>
            <pc:docMk/>
            <pc:sldMk cId="1903800581" sldId="276"/>
            <ac:inkMk id="25" creationId="{33642EF8-7191-F5C6-7A94-804CDE48D086}"/>
          </ac:inkMkLst>
        </pc:inkChg>
        <pc:inkChg chg="add">
          <ac:chgData name="Duha, Arman" userId="0c9e984b-360c-406e-86ea-3f0bb2202fd5" providerId="ADAL" clId="{F84F1C65-99AF-4D40-A580-2C4B32280ED7}" dt="2024-03-06T05:50:59.355" v="11331" actId="9405"/>
          <ac:inkMkLst>
            <pc:docMk/>
            <pc:sldMk cId="1903800581" sldId="276"/>
            <ac:inkMk id="27" creationId="{12E234FB-EC33-94B0-ECB9-B259706E958D}"/>
          </ac:inkMkLst>
        </pc:inkChg>
      </pc:sldChg>
      <pc:sldChg chg="addSp modSp del">
        <pc:chgData name="Duha, Arman" userId="0c9e984b-360c-406e-86ea-3f0bb2202fd5" providerId="ADAL" clId="{F84F1C65-99AF-4D40-A580-2C4B32280ED7}" dt="2024-03-01T08:42:02.903" v="3122" actId="2696"/>
        <pc:sldMkLst>
          <pc:docMk/>
          <pc:sldMk cId="1993084840" sldId="279"/>
        </pc:sldMkLst>
        <pc:spChg chg="add mod">
          <ac:chgData name="Duha, Arman" userId="0c9e984b-360c-406e-86ea-3f0bb2202fd5" providerId="ADAL" clId="{F84F1C65-99AF-4D40-A580-2C4B32280ED7}" dt="2024-03-01T07:52:55.942" v="1325"/>
          <ac:spMkLst>
            <pc:docMk/>
            <pc:sldMk cId="1993084840" sldId="279"/>
            <ac:spMk id="3" creationId="{1444C1BE-4FCE-F5D7-1156-95ABF8A67B1B}"/>
          </ac:spMkLst>
        </pc:spChg>
        <pc:spChg chg="add mod">
          <ac:chgData name="Duha, Arman" userId="0c9e984b-360c-406e-86ea-3f0bb2202fd5" providerId="ADAL" clId="{F84F1C65-99AF-4D40-A580-2C4B32280ED7}" dt="2024-03-01T07:52:55.942" v="1325"/>
          <ac:spMkLst>
            <pc:docMk/>
            <pc:sldMk cId="1993084840" sldId="279"/>
            <ac:spMk id="6" creationId="{EFFE5A60-37A5-2627-7A58-D052F2975B7D}"/>
          </ac:spMkLst>
        </pc:spChg>
        <pc:spChg chg="add mod">
          <ac:chgData name="Duha, Arman" userId="0c9e984b-360c-406e-86ea-3f0bb2202fd5" providerId="ADAL" clId="{F84F1C65-99AF-4D40-A580-2C4B32280ED7}" dt="2024-03-01T07:52:55.942" v="1325"/>
          <ac:spMkLst>
            <pc:docMk/>
            <pc:sldMk cId="1993084840" sldId="279"/>
            <ac:spMk id="7" creationId="{A6E7FF82-4847-EE8F-BDD2-E2898A2B7D43}"/>
          </ac:spMkLst>
        </pc:spChg>
        <pc:spChg chg="add mod">
          <ac:chgData name="Duha, Arman" userId="0c9e984b-360c-406e-86ea-3f0bb2202fd5" providerId="ADAL" clId="{F84F1C65-99AF-4D40-A580-2C4B32280ED7}" dt="2024-03-01T07:52:55.942" v="1325"/>
          <ac:spMkLst>
            <pc:docMk/>
            <pc:sldMk cId="1993084840" sldId="279"/>
            <ac:spMk id="8" creationId="{34C0AE72-1673-36D8-9C7A-80C753C42808}"/>
          </ac:spMkLst>
        </pc:spChg>
        <pc:spChg chg="add mod">
          <ac:chgData name="Duha, Arman" userId="0c9e984b-360c-406e-86ea-3f0bb2202fd5" providerId="ADAL" clId="{F84F1C65-99AF-4D40-A580-2C4B32280ED7}" dt="2024-03-01T07:52:55.942" v="1325"/>
          <ac:spMkLst>
            <pc:docMk/>
            <pc:sldMk cId="1993084840" sldId="279"/>
            <ac:spMk id="18" creationId="{F262B49F-AC5E-139A-3121-067AB6188F4D}"/>
          </ac:spMkLst>
        </pc:spChg>
        <pc:spChg chg="add mod">
          <ac:chgData name="Duha, Arman" userId="0c9e984b-360c-406e-86ea-3f0bb2202fd5" providerId="ADAL" clId="{F84F1C65-99AF-4D40-A580-2C4B32280ED7}" dt="2024-03-01T07:52:55.942" v="1325"/>
          <ac:spMkLst>
            <pc:docMk/>
            <pc:sldMk cId="1993084840" sldId="279"/>
            <ac:spMk id="19" creationId="{F77C6FEF-A511-F62B-BE92-D9054F54C3BC}"/>
          </ac:spMkLst>
        </pc:spChg>
        <pc:picChg chg="add mod">
          <ac:chgData name="Duha, Arman" userId="0c9e984b-360c-406e-86ea-3f0bb2202fd5" providerId="ADAL" clId="{F84F1C65-99AF-4D40-A580-2C4B32280ED7}" dt="2024-03-01T07:52:55.942" v="1325"/>
          <ac:picMkLst>
            <pc:docMk/>
            <pc:sldMk cId="1993084840" sldId="279"/>
            <ac:picMk id="4" creationId="{F679B5D0-5583-A00A-7131-11BF1D6D1B5B}"/>
          </ac:picMkLst>
        </pc:picChg>
        <pc:cxnChg chg="add mod">
          <ac:chgData name="Duha, Arman" userId="0c9e984b-360c-406e-86ea-3f0bb2202fd5" providerId="ADAL" clId="{F84F1C65-99AF-4D40-A580-2C4B32280ED7}" dt="2024-03-01T07:52:55.942" v="1325"/>
          <ac:cxnSpMkLst>
            <pc:docMk/>
            <pc:sldMk cId="1993084840" sldId="279"/>
            <ac:cxnSpMk id="9" creationId="{84CEFF16-D0EA-9438-C943-8173BD80EB40}"/>
          </ac:cxnSpMkLst>
        </pc:cxnChg>
        <pc:cxnChg chg="add mod">
          <ac:chgData name="Duha, Arman" userId="0c9e984b-360c-406e-86ea-3f0bb2202fd5" providerId="ADAL" clId="{F84F1C65-99AF-4D40-A580-2C4B32280ED7}" dt="2024-03-01T07:52:55.942" v="1325"/>
          <ac:cxnSpMkLst>
            <pc:docMk/>
            <pc:sldMk cId="1993084840" sldId="279"/>
            <ac:cxnSpMk id="10" creationId="{F99E8C44-8821-8752-A4A8-8BE6383B1AC4}"/>
          </ac:cxnSpMkLst>
        </pc:cxnChg>
        <pc:cxnChg chg="add mod">
          <ac:chgData name="Duha, Arman" userId="0c9e984b-360c-406e-86ea-3f0bb2202fd5" providerId="ADAL" clId="{F84F1C65-99AF-4D40-A580-2C4B32280ED7}" dt="2024-03-01T07:52:55.942" v="1325"/>
          <ac:cxnSpMkLst>
            <pc:docMk/>
            <pc:sldMk cId="1993084840" sldId="279"/>
            <ac:cxnSpMk id="17" creationId="{6DD4E691-7B8F-5BF6-0362-066E59EF50C3}"/>
          </ac:cxnSpMkLst>
        </pc:cxnChg>
      </pc:sldChg>
      <pc:sldChg chg="del">
        <pc:chgData name="Duha, Arman" userId="0c9e984b-360c-406e-86ea-3f0bb2202fd5" providerId="ADAL" clId="{F84F1C65-99AF-4D40-A580-2C4B32280ED7}" dt="2024-03-01T08:42:32.204" v="3125" actId="2696"/>
        <pc:sldMkLst>
          <pc:docMk/>
          <pc:sldMk cId="3446304618" sldId="281"/>
        </pc:sldMkLst>
      </pc:sldChg>
      <pc:sldChg chg="del">
        <pc:chgData name="Duha, Arman" userId="0c9e984b-360c-406e-86ea-3f0bb2202fd5" providerId="ADAL" clId="{F84F1C65-99AF-4D40-A580-2C4B32280ED7}" dt="2024-03-01T08:42:10.350" v="3123" actId="2696"/>
        <pc:sldMkLst>
          <pc:docMk/>
          <pc:sldMk cId="1475810441" sldId="282"/>
        </pc:sldMkLst>
      </pc:sldChg>
      <pc:sldChg chg="del">
        <pc:chgData name="Duha, Arman" userId="0c9e984b-360c-406e-86ea-3f0bb2202fd5" providerId="ADAL" clId="{F84F1C65-99AF-4D40-A580-2C4B32280ED7}" dt="2024-03-01T08:42:19.025" v="3124" actId="2696"/>
        <pc:sldMkLst>
          <pc:docMk/>
          <pc:sldMk cId="1196787332" sldId="283"/>
        </pc:sldMkLst>
      </pc:sldChg>
      <pc:sldChg chg="delSp del mod">
        <pc:chgData name="Duha, Arman" userId="0c9e984b-360c-406e-86ea-3f0bb2202fd5" providerId="ADAL" clId="{F84F1C65-99AF-4D40-A580-2C4B32280ED7}" dt="2024-03-01T09:58:08.960" v="5182" actId="2696"/>
        <pc:sldMkLst>
          <pc:docMk/>
          <pc:sldMk cId="840992574" sldId="285"/>
        </pc:sldMkLst>
        <pc:spChg chg="del">
          <ac:chgData name="Duha, Arman" userId="0c9e984b-360c-406e-86ea-3f0bb2202fd5" providerId="ADAL" clId="{F84F1C65-99AF-4D40-A580-2C4B32280ED7}" dt="2024-03-01T09:57:38.125" v="5054" actId="21"/>
          <ac:spMkLst>
            <pc:docMk/>
            <pc:sldMk cId="840992574" sldId="285"/>
            <ac:spMk id="120" creationId="{130DAE97-0871-8D48-7F4F-6CE50C3A95CD}"/>
          </ac:spMkLst>
        </pc:spChg>
        <pc:grpChg chg="del">
          <ac:chgData name="Duha, Arman" userId="0c9e984b-360c-406e-86ea-3f0bb2202fd5" providerId="ADAL" clId="{F84F1C65-99AF-4D40-A580-2C4B32280ED7}" dt="2024-03-01T09:57:38.125" v="5054" actId="21"/>
          <ac:grpSpMkLst>
            <pc:docMk/>
            <pc:sldMk cId="840992574" sldId="285"/>
            <ac:grpSpMk id="123" creationId="{3C4C26E2-2A0F-9F23-BB32-35ED10EA6C51}"/>
          </ac:grpSpMkLst>
        </pc:grpChg>
        <pc:picChg chg="del">
          <ac:chgData name="Duha, Arman" userId="0c9e984b-360c-406e-86ea-3f0bb2202fd5" providerId="ADAL" clId="{F84F1C65-99AF-4D40-A580-2C4B32280ED7}" dt="2024-03-01T09:57:38.125" v="5054" actId="21"/>
          <ac:picMkLst>
            <pc:docMk/>
            <pc:sldMk cId="840992574" sldId="285"/>
            <ac:picMk id="121" creationId="{58FFED02-1AB9-A1D6-F2DF-E3DE51A2C7E1}"/>
          </ac:picMkLst>
        </pc:picChg>
        <pc:picChg chg="del">
          <ac:chgData name="Duha, Arman" userId="0c9e984b-360c-406e-86ea-3f0bb2202fd5" providerId="ADAL" clId="{F84F1C65-99AF-4D40-A580-2C4B32280ED7}" dt="2024-03-01T09:57:38.125" v="5054" actId="21"/>
          <ac:picMkLst>
            <pc:docMk/>
            <pc:sldMk cId="840992574" sldId="285"/>
            <ac:picMk id="122" creationId="{74D034AF-3399-A90F-B8EC-D2AE5CD551D8}"/>
          </ac:picMkLst>
        </pc:picChg>
      </pc:sldChg>
      <pc:sldChg chg="delSp del mod">
        <pc:chgData name="Duha, Arman" userId="0c9e984b-360c-406e-86ea-3f0bb2202fd5" providerId="ADAL" clId="{F84F1C65-99AF-4D40-A580-2C4B32280ED7}" dt="2024-03-01T09:57:04.648" v="5053" actId="2696"/>
        <pc:sldMkLst>
          <pc:docMk/>
          <pc:sldMk cId="2222436852" sldId="286"/>
        </pc:sldMkLst>
        <pc:spChg chg="del">
          <ac:chgData name="Duha, Arman" userId="0c9e984b-360c-406e-86ea-3f0bb2202fd5" providerId="ADAL" clId="{F84F1C65-99AF-4D40-A580-2C4B32280ED7}" dt="2024-03-01T08:42:58.043" v="3126" actId="21"/>
          <ac:spMkLst>
            <pc:docMk/>
            <pc:sldMk cId="2222436852" sldId="286"/>
            <ac:spMk id="139" creationId="{BB365555-547D-D77E-6475-BB7EB05EF7DC}"/>
          </ac:spMkLst>
        </pc:spChg>
        <pc:picChg chg="del">
          <ac:chgData name="Duha, Arman" userId="0c9e984b-360c-406e-86ea-3f0bb2202fd5" providerId="ADAL" clId="{F84F1C65-99AF-4D40-A580-2C4B32280ED7}" dt="2024-03-01T08:42:58.043" v="3126" actId="21"/>
          <ac:picMkLst>
            <pc:docMk/>
            <pc:sldMk cId="2222436852" sldId="286"/>
            <ac:picMk id="6" creationId="{F95E13DF-1D08-95D1-E8F3-1CB6A7895E4D}"/>
          </ac:picMkLst>
        </pc:picChg>
        <pc:picChg chg="del">
          <ac:chgData name="Duha, Arman" userId="0c9e984b-360c-406e-86ea-3f0bb2202fd5" providerId="ADAL" clId="{F84F1C65-99AF-4D40-A580-2C4B32280ED7}" dt="2024-03-01T08:42:58.043" v="3126" actId="21"/>
          <ac:picMkLst>
            <pc:docMk/>
            <pc:sldMk cId="2222436852" sldId="286"/>
            <ac:picMk id="8" creationId="{D9808B81-3A6F-3802-8290-78A909EBE651}"/>
          </ac:picMkLst>
        </pc:picChg>
      </pc:sldChg>
      <pc:sldChg chg="del">
        <pc:chgData name="Duha, Arman" userId="0c9e984b-360c-406e-86ea-3f0bb2202fd5" providerId="ADAL" clId="{F84F1C65-99AF-4D40-A580-2C4B32280ED7}" dt="2024-03-01T10:04:21.506" v="5227" actId="2696"/>
        <pc:sldMkLst>
          <pc:docMk/>
          <pc:sldMk cId="3178856157" sldId="287"/>
        </pc:sldMkLst>
      </pc:sldChg>
      <pc:sldChg chg="del">
        <pc:chgData name="Duha, Arman" userId="0c9e984b-360c-406e-86ea-3f0bb2202fd5" providerId="ADAL" clId="{F84F1C65-99AF-4D40-A580-2C4B32280ED7}" dt="2024-03-01T10:04:21.506" v="5227" actId="2696"/>
        <pc:sldMkLst>
          <pc:docMk/>
          <pc:sldMk cId="3335024118" sldId="288"/>
        </pc:sldMkLst>
      </pc:sldChg>
      <pc:sldChg chg="delSp modSp del mod">
        <pc:chgData name="Duha, Arman" userId="0c9e984b-360c-406e-86ea-3f0bb2202fd5" providerId="ADAL" clId="{F84F1C65-99AF-4D40-A580-2C4B32280ED7}" dt="2024-03-01T13:12:43.629" v="8459" actId="2696"/>
        <pc:sldMkLst>
          <pc:docMk/>
          <pc:sldMk cId="487463748" sldId="289"/>
        </pc:sldMkLst>
        <pc:spChg chg="mod">
          <ac:chgData name="Duha, Arman" userId="0c9e984b-360c-406e-86ea-3f0bb2202fd5" providerId="ADAL" clId="{F84F1C65-99AF-4D40-A580-2C4B32280ED7}" dt="2024-03-01T11:24:59.153" v="6745" actId="20577"/>
          <ac:spMkLst>
            <pc:docMk/>
            <pc:sldMk cId="487463748" sldId="289"/>
            <ac:spMk id="178" creationId="{BE16DD87-DAB4-E52B-3B8F-87E70BA8357D}"/>
          </ac:spMkLst>
        </pc:spChg>
        <pc:grpChg chg="del">
          <ac:chgData name="Duha, Arman" userId="0c9e984b-360c-406e-86ea-3f0bb2202fd5" providerId="ADAL" clId="{F84F1C65-99AF-4D40-A580-2C4B32280ED7}" dt="2024-03-01T10:04:43.074" v="5228" actId="478"/>
          <ac:grpSpMkLst>
            <pc:docMk/>
            <pc:sldMk cId="487463748" sldId="289"/>
            <ac:grpSpMk id="8" creationId="{A6E82B32-53CB-E94C-72FC-8EAB84664B92}"/>
          </ac:grpSpMkLst>
        </pc:grpChg>
      </pc:sldChg>
      <pc:sldChg chg="addSp delSp modSp mod modAnim">
        <pc:chgData name="Duha, Arman" userId="0c9e984b-360c-406e-86ea-3f0bb2202fd5" providerId="ADAL" clId="{F84F1C65-99AF-4D40-A580-2C4B32280ED7}" dt="2024-03-06T05:57:20.686" v="11412" actId="114"/>
        <pc:sldMkLst>
          <pc:docMk/>
          <pc:sldMk cId="2894340290" sldId="290"/>
        </pc:sldMkLst>
        <pc:spChg chg="add mod">
          <ac:chgData name="Duha, Arman" userId="0c9e984b-360c-406e-86ea-3f0bb2202fd5" providerId="ADAL" clId="{F84F1C65-99AF-4D40-A580-2C4B32280ED7}" dt="2024-03-06T05:57:20.686" v="11412" actId="114"/>
          <ac:spMkLst>
            <pc:docMk/>
            <pc:sldMk cId="2894340290" sldId="290"/>
            <ac:spMk id="5" creationId="{516A3875-C4B7-96F1-640D-47FB4C9F2BFD}"/>
          </ac:spMkLst>
        </pc:spChg>
        <pc:spChg chg="del">
          <ac:chgData name="Duha, Arman" userId="0c9e984b-360c-406e-86ea-3f0bb2202fd5" providerId="ADAL" clId="{F84F1C65-99AF-4D40-A580-2C4B32280ED7}" dt="2024-03-01T10:02:53.545" v="5224" actId="478"/>
          <ac:spMkLst>
            <pc:docMk/>
            <pc:sldMk cId="2894340290" sldId="290"/>
            <ac:spMk id="6" creationId="{2A4511C1-6419-8D37-0176-EF99E61855A9}"/>
          </ac:spMkLst>
        </pc:spChg>
        <pc:spChg chg="add mod">
          <ac:chgData name="Duha, Arman" userId="0c9e984b-360c-406e-86ea-3f0bb2202fd5" providerId="ADAL" clId="{F84F1C65-99AF-4D40-A580-2C4B32280ED7}" dt="2024-03-06T05:42:24.752" v="10994"/>
          <ac:spMkLst>
            <pc:docMk/>
            <pc:sldMk cId="2894340290" sldId="290"/>
            <ac:spMk id="6" creationId="{C4E080A4-D304-B032-8C73-1FD4BE2C0F74}"/>
          </ac:spMkLst>
        </pc:spChg>
        <pc:spChg chg="del">
          <ac:chgData name="Duha, Arman" userId="0c9e984b-360c-406e-86ea-3f0bb2202fd5" providerId="ADAL" clId="{F84F1C65-99AF-4D40-A580-2C4B32280ED7}" dt="2024-03-01T10:34:50.989" v="5441" actId="478"/>
          <ac:spMkLst>
            <pc:docMk/>
            <pc:sldMk cId="2894340290" sldId="290"/>
            <ac:spMk id="130" creationId="{C75E062B-7E41-48B2-9AA2-63B99EEB6713}"/>
          </ac:spMkLst>
        </pc:spChg>
        <pc:spChg chg="del mod">
          <ac:chgData name="Duha, Arman" userId="0c9e984b-360c-406e-86ea-3f0bb2202fd5" providerId="ADAL" clId="{F84F1C65-99AF-4D40-A580-2C4B32280ED7}" dt="2024-03-01T10:51:18.960" v="6273" actId="478"/>
          <ac:spMkLst>
            <pc:docMk/>
            <pc:sldMk cId="2894340290" sldId="290"/>
            <ac:spMk id="195" creationId="{5364EDA6-47A4-0CF4-26A7-D29A01ECE43B}"/>
          </ac:spMkLst>
        </pc:spChg>
        <pc:spChg chg="add del mod">
          <ac:chgData name="Duha, Arman" userId="0c9e984b-360c-406e-86ea-3f0bb2202fd5" providerId="ADAL" clId="{F84F1C65-99AF-4D40-A580-2C4B32280ED7}" dt="2024-03-01T10:02:59.501" v="5226" actId="478"/>
          <ac:spMkLst>
            <pc:docMk/>
            <pc:sldMk cId="2894340290" sldId="290"/>
            <ac:spMk id="196" creationId="{254C9838-E2CE-52A9-386F-7D6E9AE0F693}"/>
          </ac:spMkLst>
        </pc:spChg>
        <pc:spChg chg="add mod">
          <ac:chgData name="Duha, Arman" userId="0c9e984b-360c-406e-86ea-3f0bb2202fd5" providerId="ADAL" clId="{F84F1C65-99AF-4D40-A580-2C4B32280ED7}" dt="2024-03-01T10:02:56.311" v="5225"/>
          <ac:spMkLst>
            <pc:docMk/>
            <pc:sldMk cId="2894340290" sldId="290"/>
            <ac:spMk id="197" creationId="{D4EFD590-B309-69FC-5669-59599C4208C8}"/>
          </ac:spMkLst>
        </pc:spChg>
        <pc:spChg chg="add mod">
          <ac:chgData name="Duha, Arman" userId="0c9e984b-360c-406e-86ea-3f0bb2202fd5" providerId="ADAL" clId="{F84F1C65-99AF-4D40-A580-2C4B32280ED7}" dt="2024-03-01T10:54:54.815" v="6466" actId="1036"/>
          <ac:spMkLst>
            <pc:docMk/>
            <pc:sldMk cId="2894340290" sldId="290"/>
            <ac:spMk id="198" creationId="{D3BFA826-6D69-5DD4-542F-298541834D68}"/>
          </ac:spMkLst>
        </pc:spChg>
        <pc:spChg chg="add mod">
          <ac:chgData name="Duha, Arman" userId="0c9e984b-360c-406e-86ea-3f0bb2202fd5" providerId="ADAL" clId="{F84F1C65-99AF-4D40-A580-2C4B32280ED7}" dt="2024-03-01T11:00:53.185" v="6534" actId="1076"/>
          <ac:spMkLst>
            <pc:docMk/>
            <pc:sldMk cId="2894340290" sldId="290"/>
            <ac:spMk id="221" creationId="{CCF26962-0E49-61B6-B2F5-BF2E06D4B7E2}"/>
          </ac:spMkLst>
        </pc:spChg>
        <pc:spChg chg="add mod">
          <ac:chgData name="Duha, Arman" userId="0c9e984b-360c-406e-86ea-3f0bb2202fd5" providerId="ADAL" clId="{F84F1C65-99AF-4D40-A580-2C4B32280ED7}" dt="2024-03-06T05:57:06.849" v="11409" actId="1035"/>
          <ac:spMkLst>
            <pc:docMk/>
            <pc:sldMk cId="2894340290" sldId="290"/>
            <ac:spMk id="228" creationId="{073FEE64-97E0-F6B0-D872-6EC370A537AC}"/>
          </ac:spMkLst>
        </pc:spChg>
        <pc:spChg chg="add mod">
          <ac:chgData name="Duha, Arman" userId="0c9e984b-360c-406e-86ea-3f0bb2202fd5" providerId="ADAL" clId="{F84F1C65-99AF-4D40-A580-2C4B32280ED7}" dt="2024-03-01T11:26:11.904" v="6887" actId="1038"/>
          <ac:spMkLst>
            <pc:docMk/>
            <pc:sldMk cId="2894340290" sldId="290"/>
            <ac:spMk id="229" creationId="{12627F88-514F-494B-CEBF-7B7B1DE7A5C3}"/>
          </ac:spMkLst>
        </pc:spChg>
        <pc:grpChg chg="del">
          <ac:chgData name="Duha, Arman" userId="0c9e984b-360c-406e-86ea-3f0bb2202fd5" providerId="ADAL" clId="{F84F1C65-99AF-4D40-A580-2C4B32280ED7}" dt="2024-03-01T10:05:07.061" v="5229" actId="478"/>
          <ac:grpSpMkLst>
            <pc:docMk/>
            <pc:sldMk cId="2894340290" sldId="290"/>
            <ac:grpSpMk id="8" creationId="{A6E82B32-53CB-E94C-72FC-8EAB84664B92}"/>
          </ac:grpSpMkLst>
        </pc:grpChg>
        <pc:grpChg chg="del">
          <ac:chgData name="Duha, Arman" userId="0c9e984b-360c-406e-86ea-3f0bb2202fd5" providerId="ADAL" clId="{F84F1C65-99AF-4D40-A580-2C4B32280ED7}" dt="2024-03-01T10:51:21.930" v="6274" actId="478"/>
          <ac:grpSpMkLst>
            <pc:docMk/>
            <pc:sldMk cId="2894340290" sldId="290"/>
            <ac:grpSpMk id="84" creationId="{D1A5EFE9-8CE4-6AE8-E3DD-E02553C0B303}"/>
          </ac:grpSpMkLst>
        </pc:grpChg>
        <pc:grpChg chg="del">
          <ac:chgData name="Duha, Arman" userId="0c9e984b-360c-406e-86ea-3f0bb2202fd5" providerId="ADAL" clId="{F84F1C65-99AF-4D40-A580-2C4B32280ED7}" dt="2024-03-01T10:34:54.997" v="5442" actId="478"/>
          <ac:grpSpMkLst>
            <pc:docMk/>
            <pc:sldMk cId="2894340290" sldId="290"/>
            <ac:grpSpMk id="132" creationId="{1F72F8B3-C1C2-D389-28D0-35AC28302D09}"/>
          </ac:grpSpMkLst>
        </pc:grpChg>
        <pc:grpChg chg="del">
          <ac:chgData name="Duha, Arman" userId="0c9e984b-360c-406e-86ea-3f0bb2202fd5" providerId="ADAL" clId="{F84F1C65-99AF-4D40-A580-2C4B32280ED7}" dt="2024-03-01T10:34:57.572" v="5443" actId="478"/>
          <ac:grpSpMkLst>
            <pc:docMk/>
            <pc:sldMk cId="2894340290" sldId="290"/>
            <ac:grpSpMk id="164" creationId="{302F8C0A-D5BF-5D71-3C3F-A8A18D3EB0E8}"/>
          </ac:grpSpMkLst>
        </pc:grpChg>
        <pc:grpChg chg="del">
          <ac:chgData name="Duha, Arman" userId="0c9e984b-360c-406e-86ea-3f0bb2202fd5" providerId="ADAL" clId="{F84F1C65-99AF-4D40-A580-2C4B32280ED7}" dt="2024-03-01T10:51:13.349" v="6271" actId="478"/>
          <ac:grpSpMkLst>
            <pc:docMk/>
            <pc:sldMk cId="2894340290" sldId="290"/>
            <ac:grpSpMk id="178" creationId="{F7F4D200-89AF-6B9C-D672-1BD7C1D7C1F8}"/>
          </ac:grpSpMkLst>
        </pc:grpChg>
        <pc:picChg chg="del mod">
          <ac:chgData name="Duha, Arman" userId="0c9e984b-360c-406e-86ea-3f0bb2202fd5" providerId="ADAL" clId="{F84F1C65-99AF-4D40-A580-2C4B32280ED7}" dt="2024-03-01T10:51:38.054" v="6339" actId="478"/>
          <ac:picMkLst>
            <pc:docMk/>
            <pc:sldMk cId="2894340290" sldId="290"/>
            <ac:picMk id="5" creationId="{DC5587F1-74D4-2715-7416-FDE6B1767254}"/>
          </ac:picMkLst>
        </pc:picChg>
        <pc:picChg chg="del">
          <ac:chgData name="Duha, Arman" userId="0c9e984b-360c-406e-86ea-3f0bb2202fd5" providerId="ADAL" clId="{F84F1C65-99AF-4D40-A580-2C4B32280ED7}" dt="2024-03-01T10:35:15.598" v="5444" actId="478"/>
          <ac:picMkLst>
            <pc:docMk/>
            <pc:sldMk cId="2894340290" sldId="290"/>
            <ac:picMk id="131" creationId="{0EF867F5-38D9-7507-2F17-BE67CE5B9E0A}"/>
          </ac:picMkLst>
        </pc:picChg>
        <pc:picChg chg="del mod replST">
          <ac:chgData name="Duha, Arman" userId="0c9e984b-360c-406e-86ea-3f0bb2202fd5" providerId="ADAL" clId="{F84F1C65-99AF-4D40-A580-2C4B32280ED7}" dt="2024-03-01T10:35:47.880" v="5599" actId="478"/>
          <ac:picMkLst>
            <pc:docMk/>
            <pc:sldMk cId="2894340290" sldId="290"/>
            <ac:picMk id="200" creationId="{A9AB6693-6D9C-23A3-88F1-08DB7155DC2D}"/>
          </ac:picMkLst>
        </pc:picChg>
        <pc:picChg chg="del mod replST">
          <ac:chgData name="Duha, Arman" userId="0c9e984b-360c-406e-86ea-3f0bb2202fd5" providerId="ADAL" clId="{F84F1C65-99AF-4D40-A580-2C4B32280ED7}" dt="2024-03-01T10:36:18.548" v="5701" actId="478"/>
          <ac:picMkLst>
            <pc:docMk/>
            <pc:sldMk cId="2894340290" sldId="290"/>
            <ac:picMk id="202" creationId="{D7FC1A4B-5BFE-F525-8381-65B6260BD63F}"/>
          </ac:picMkLst>
        </pc:picChg>
        <pc:picChg chg="add mod">
          <ac:chgData name="Duha, Arman" userId="0c9e984b-360c-406e-86ea-3f0bb2202fd5" providerId="ADAL" clId="{F84F1C65-99AF-4D40-A580-2C4B32280ED7}" dt="2024-03-01T10:37:21.428" v="5854" actId="14861"/>
          <ac:picMkLst>
            <pc:docMk/>
            <pc:sldMk cId="2894340290" sldId="290"/>
            <ac:picMk id="203" creationId="{1455DFD4-279F-B38C-84FB-D3A7FF2D15B3}"/>
          </ac:picMkLst>
        </pc:picChg>
        <pc:picChg chg="mod ord replST">
          <ac:chgData name="Duha, Arman" userId="0c9e984b-360c-406e-86ea-3f0bb2202fd5" providerId="ADAL" clId="{F84F1C65-99AF-4D40-A580-2C4B32280ED7}" dt="2024-03-01T10:35:55.349" v="5668" actId="1036"/>
          <ac:picMkLst>
            <pc:docMk/>
            <pc:sldMk cId="2894340290" sldId="290"/>
            <ac:picMk id="205" creationId="{1AD84AD1-D4FF-F0E8-2C78-B7F18664C995}"/>
          </ac:picMkLst>
        </pc:picChg>
        <pc:picChg chg="mod ord replST">
          <ac:chgData name="Duha, Arman" userId="0c9e984b-360c-406e-86ea-3f0bb2202fd5" providerId="ADAL" clId="{F84F1C65-99AF-4D40-A580-2C4B32280ED7}" dt="2024-03-01T10:36:18.548" v="5703" actId="962"/>
          <ac:picMkLst>
            <pc:docMk/>
            <pc:sldMk cId="2894340290" sldId="290"/>
            <ac:picMk id="207" creationId="{7C7F2926-6A65-5266-3D86-ABA13A647A1C}"/>
          </ac:picMkLst>
        </pc:picChg>
        <pc:picChg chg="add del mod">
          <ac:chgData name="Duha, Arman" userId="0c9e984b-360c-406e-86ea-3f0bb2202fd5" providerId="ADAL" clId="{F84F1C65-99AF-4D40-A580-2C4B32280ED7}" dt="2024-03-01T10:40:11.937" v="5948" actId="478"/>
          <ac:picMkLst>
            <pc:docMk/>
            <pc:sldMk cId="2894340290" sldId="290"/>
            <ac:picMk id="209" creationId="{1026F6E2-B6BA-D677-F094-9FA340307146}"/>
          </ac:picMkLst>
        </pc:picChg>
        <pc:picChg chg="del mod ord replST">
          <ac:chgData name="Duha, Arman" userId="0c9e984b-360c-406e-86ea-3f0bb2202fd5" providerId="ADAL" clId="{F84F1C65-99AF-4D40-A580-2C4B32280ED7}" dt="2024-03-01T10:40:49.549" v="5978" actId="478"/>
          <ac:picMkLst>
            <pc:docMk/>
            <pc:sldMk cId="2894340290" sldId="290"/>
            <ac:picMk id="211" creationId="{4EC69063-BA4A-DB76-A84C-F42E6FDFB499}"/>
          </ac:picMkLst>
        </pc:picChg>
        <pc:picChg chg="mod ord replST">
          <ac:chgData name="Duha, Arman" userId="0c9e984b-360c-406e-86ea-3f0bb2202fd5" providerId="ADAL" clId="{F84F1C65-99AF-4D40-A580-2C4B32280ED7}" dt="2024-03-01T11:02:27.361" v="6706" actId="1036"/>
          <ac:picMkLst>
            <pc:docMk/>
            <pc:sldMk cId="2894340290" sldId="290"/>
            <ac:picMk id="213" creationId="{606DBD26-ABCB-580D-BF83-188E9A802F00}"/>
          </ac:picMkLst>
        </pc:picChg>
        <pc:picChg chg="mod replST">
          <ac:chgData name="Duha, Arman" userId="0c9e984b-360c-406e-86ea-3f0bb2202fd5" providerId="ADAL" clId="{F84F1C65-99AF-4D40-A580-2C4B32280ED7}" dt="2024-03-06T05:56:58.477" v="11406" actId="1035"/>
          <ac:picMkLst>
            <pc:docMk/>
            <pc:sldMk cId="2894340290" sldId="290"/>
            <ac:picMk id="215" creationId="{C73271F9-01FF-400F-1AC1-284FA08EABFF}"/>
          </ac:picMkLst>
        </pc:picChg>
        <pc:picChg chg="add del mod">
          <ac:chgData name="Duha, Arman" userId="0c9e984b-360c-406e-86ea-3f0bb2202fd5" providerId="ADAL" clId="{F84F1C65-99AF-4D40-A580-2C4B32280ED7}" dt="2024-03-01T10:47:42.113" v="6247" actId="478"/>
          <ac:picMkLst>
            <pc:docMk/>
            <pc:sldMk cId="2894340290" sldId="290"/>
            <ac:picMk id="216" creationId="{9FD66C58-C068-C15F-D38B-1D0C3E8D11C0}"/>
          </ac:picMkLst>
        </pc:picChg>
        <pc:picChg chg="mod ord replST">
          <ac:chgData name="Duha, Arman" userId="0c9e984b-360c-406e-86ea-3f0bb2202fd5" providerId="ADAL" clId="{F84F1C65-99AF-4D40-A580-2C4B32280ED7}" dt="2024-03-01T10:55:01.253" v="6485" actId="1035"/>
          <ac:picMkLst>
            <pc:docMk/>
            <pc:sldMk cId="2894340290" sldId="290"/>
            <ac:picMk id="218" creationId="{B77DA5ED-0BEC-CBF7-B948-89FD39B02DCE}"/>
          </ac:picMkLst>
        </pc:picChg>
        <pc:picChg chg="add mod">
          <ac:chgData name="Duha, Arman" userId="0c9e984b-360c-406e-86ea-3f0bb2202fd5" providerId="ADAL" clId="{F84F1C65-99AF-4D40-A580-2C4B32280ED7}" dt="2024-03-01T11:03:05.524" v="6730" actId="1076"/>
          <ac:picMkLst>
            <pc:docMk/>
            <pc:sldMk cId="2894340290" sldId="290"/>
            <ac:picMk id="220" creationId="{6A71045B-8410-85BD-9C72-66EB7A25F416}"/>
          </ac:picMkLst>
        </pc:picChg>
        <pc:picChg chg="mod replST">
          <ac:chgData name="Duha, Arman" userId="0c9e984b-360c-406e-86ea-3f0bb2202fd5" providerId="ADAL" clId="{F84F1C65-99AF-4D40-A580-2C4B32280ED7}" dt="2024-03-01T18:12:43.861" v="8652" actId="1035"/>
          <ac:picMkLst>
            <pc:docMk/>
            <pc:sldMk cId="2894340290" sldId="290"/>
            <ac:picMk id="223" creationId="{D57CECFA-F0DD-7DC7-0B72-2EAF5C7D51DC}"/>
          </ac:picMkLst>
        </pc:picChg>
        <pc:picChg chg="add del mod">
          <ac:chgData name="Duha, Arman" userId="0c9e984b-360c-406e-86ea-3f0bb2202fd5" providerId="ADAL" clId="{F84F1C65-99AF-4D40-A580-2C4B32280ED7}" dt="2024-03-01T11:01:50.559" v="6681" actId="478"/>
          <ac:picMkLst>
            <pc:docMk/>
            <pc:sldMk cId="2894340290" sldId="290"/>
            <ac:picMk id="224" creationId="{C884C84B-45DE-AB4E-1B2C-06E35DE71F9B}"/>
          </ac:picMkLst>
        </pc:picChg>
        <pc:picChg chg="add mod">
          <ac:chgData name="Duha, Arman" userId="0c9e984b-360c-406e-86ea-3f0bb2202fd5" providerId="ADAL" clId="{F84F1C65-99AF-4D40-A580-2C4B32280ED7}" dt="2024-03-01T11:02:45.604" v="6729" actId="1076"/>
          <ac:picMkLst>
            <pc:docMk/>
            <pc:sldMk cId="2894340290" sldId="290"/>
            <ac:picMk id="225" creationId="{27C6B7A5-F093-B553-5B2B-12F4397DD86F}"/>
          </ac:picMkLst>
        </pc:picChg>
        <pc:picChg chg="mod ord replST">
          <ac:chgData name="Duha, Arman" userId="0c9e984b-360c-406e-86ea-3f0bb2202fd5" providerId="ADAL" clId="{F84F1C65-99AF-4D40-A580-2C4B32280ED7}" dt="2024-03-01T11:02:45.604" v="6729" actId="1076"/>
          <ac:picMkLst>
            <pc:docMk/>
            <pc:sldMk cId="2894340290" sldId="290"/>
            <ac:picMk id="227" creationId="{F880D736-4F02-8F94-2F56-FF3D7084E8E3}"/>
          </ac:picMkLst>
        </pc:picChg>
        <pc:cxnChg chg="mod">
          <ac:chgData name="Duha, Arman" userId="0c9e984b-360c-406e-86ea-3f0bb2202fd5" providerId="ADAL" clId="{F84F1C65-99AF-4D40-A580-2C4B32280ED7}" dt="2024-03-01T10:37:38.517" v="5860" actId="692"/>
          <ac:cxnSpMkLst>
            <pc:docMk/>
            <pc:sldMk cId="2894340290" sldId="290"/>
            <ac:cxnSpMk id="177" creationId="{023F65BF-2830-EF15-8B21-5F3D283A84EF}"/>
          </ac:cxnSpMkLst>
        </pc:cxnChg>
        <pc:cxnChg chg="add mod">
          <ac:chgData name="Duha, Arman" userId="0c9e984b-360c-406e-86ea-3f0bb2202fd5" providerId="ADAL" clId="{F84F1C65-99AF-4D40-A580-2C4B32280ED7}" dt="2024-03-01T10:37:05.473" v="5849" actId="692"/>
          <ac:cxnSpMkLst>
            <pc:docMk/>
            <pc:sldMk cId="2894340290" sldId="290"/>
            <ac:cxnSpMk id="208" creationId="{B40C5628-21DB-6717-3503-60695926812D}"/>
          </ac:cxnSpMkLst>
        </pc:cxnChg>
      </pc:sldChg>
      <pc:sldChg chg="addSp delSp modSp mod modClrScheme chgLayout">
        <pc:chgData name="Duha, Arman" userId="0c9e984b-360c-406e-86ea-3f0bb2202fd5" providerId="ADAL" clId="{F84F1C65-99AF-4D40-A580-2C4B32280ED7}" dt="2024-03-06T06:13:20.045" v="11660" actId="20577"/>
        <pc:sldMkLst>
          <pc:docMk/>
          <pc:sldMk cId="2798082606" sldId="292"/>
        </pc:sldMkLst>
        <pc:spChg chg="add mod">
          <ac:chgData name="Duha, Arman" userId="0c9e984b-360c-406e-86ea-3f0bb2202fd5" providerId="ADAL" clId="{F84F1C65-99AF-4D40-A580-2C4B32280ED7}" dt="2024-03-06T06:13:20.045" v="11660" actId="20577"/>
          <ac:spMkLst>
            <pc:docMk/>
            <pc:sldMk cId="2798082606" sldId="292"/>
            <ac:spMk id="2" creationId="{E97D7CD6-D4DE-08C5-F0D1-0CF04FED2A1D}"/>
          </ac:spMkLst>
        </pc:spChg>
        <pc:spChg chg="mod">
          <ac:chgData name="Duha, Arman" userId="0c9e984b-360c-406e-86ea-3f0bb2202fd5" providerId="ADAL" clId="{F84F1C65-99AF-4D40-A580-2C4B32280ED7}" dt="2024-03-06T04:55:12.448" v="9911" actId="1076"/>
          <ac:spMkLst>
            <pc:docMk/>
            <pc:sldMk cId="2798082606" sldId="292"/>
            <ac:spMk id="4" creationId="{855C9370-FAB1-938C-24CE-1BD916F923BB}"/>
          </ac:spMkLst>
        </pc:spChg>
        <pc:spChg chg="add mod">
          <ac:chgData name="Duha, Arman" userId="0c9e984b-360c-406e-86ea-3f0bb2202fd5" providerId="ADAL" clId="{F84F1C65-99AF-4D40-A580-2C4B32280ED7}" dt="2024-03-06T05:41:53.163" v="10991"/>
          <ac:spMkLst>
            <pc:docMk/>
            <pc:sldMk cId="2798082606" sldId="292"/>
            <ac:spMk id="5" creationId="{D635BA36-2511-297C-299C-656228AEBD03}"/>
          </ac:spMkLst>
        </pc:spChg>
        <pc:spChg chg="del">
          <ac:chgData name="Duha, Arman" userId="0c9e984b-360c-406e-86ea-3f0bb2202fd5" providerId="ADAL" clId="{F84F1C65-99AF-4D40-A580-2C4B32280ED7}" dt="2024-03-01T11:47:30.904" v="7535" actId="478"/>
          <ac:spMkLst>
            <pc:docMk/>
            <pc:sldMk cId="2798082606" sldId="292"/>
            <ac:spMk id="11" creationId="{2A22242F-9C7F-20EE-1864-C5962259D246}"/>
          </ac:spMkLst>
        </pc:spChg>
        <pc:spChg chg="mod ord">
          <ac:chgData name="Duha, Arman" userId="0c9e984b-360c-406e-86ea-3f0bb2202fd5" providerId="ADAL" clId="{F84F1C65-99AF-4D40-A580-2C4B32280ED7}" dt="2024-03-06T05:01:22.853" v="9919" actId="114"/>
          <ac:spMkLst>
            <pc:docMk/>
            <pc:sldMk cId="2798082606" sldId="292"/>
            <ac:spMk id="12" creationId="{EEAF2322-5D40-17C4-EB66-9F5E93DE2E38}"/>
          </ac:spMkLst>
        </pc:spChg>
        <pc:picChg chg="add mod">
          <ac:chgData name="Duha, Arman" userId="0c9e984b-360c-406e-86ea-3f0bb2202fd5" providerId="ADAL" clId="{F84F1C65-99AF-4D40-A580-2C4B32280ED7}" dt="2024-03-01T11:51:52.260" v="7606" actId="1038"/>
          <ac:picMkLst>
            <pc:docMk/>
            <pc:sldMk cId="2798082606" sldId="292"/>
            <ac:picMk id="3" creationId="{BCAE5DE7-2D58-F031-25F5-1BFD22333D21}"/>
          </ac:picMkLst>
        </pc:picChg>
        <pc:picChg chg="del">
          <ac:chgData name="Duha, Arman" userId="0c9e984b-360c-406e-86ea-3f0bb2202fd5" providerId="ADAL" clId="{F84F1C65-99AF-4D40-A580-2C4B32280ED7}" dt="2024-03-01T11:47:26.189" v="7534" actId="478"/>
          <ac:picMkLst>
            <pc:docMk/>
            <pc:sldMk cId="2798082606" sldId="292"/>
            <ac:picMk id="8" creationId="{42E6C6B7-B2E6-BC27-F3BB-638108019C9B}"/>
          </ac:picMkLst>
        </pc:picChg>
        <pc:picChg chg="del">
          <ac:chgData name="Duha, Arman" userId="0c9e984b-360c-406e-86ea-3f0bb2202fd5" providerId="ADAL" clId="{F84F1C65-99AF-4D40-A580-2C4B32280ED7}" dt="2024-03-01T11:47:38.119" v="7536" actId="478"/>
          <ac:picMkLst>
            <pc:docMk/>
            <pc:sldMk cId="2798082606" sldId="292"/>
            <ac:picMk id="10" creationId="{91EC336D-8E38-9430-C51E-2596CEF0EC65}"/>
          </ac:picMkLst>
        </pc:picChg>
      </pc:sldChg>
      <pc:sldChg chg="del">
        <pc:chgData name="Duha, Arman" userId="0c9e984b-360c-406e-86ea-3f0bb2202fd5" providerId="ADAL" clId="{F84F1C65-99AF-4D40-A580-2C4B32280ED7}" dt="2024-03-01T11:58:46.252" v="7883" actId="2696"/>
        <pc:sldMkLst>
          <pc:docMk/>
          <pc:sldMk cId="2224758293" sldId="293"/>
        </pc:sldMkLst>
      </pc:sldChg>
      <pc:sldChg chg="addSp delSp modSp mod modAnim">
        <pc:chgData name="Duha, Arman" userId="0c9e984b-360c-406e-86ea-3f0bb2202fd5" providerId="ADAL" clId="{F84F1C65-99AF-4D40-A580-2C4B32280ED7}" dt="2024-03-06T05:55:27.191" v="11380" actId="114"/>
        <pc:sldMkLst>
          <pc:docMk/>
          <pc:sldMk cId="1652044021" sldId="295"/>
        </pc:sldMkLst>
        <pc:spChg chg="mod">
          <ac:chgData name="Duha, Arman" userId="0c9e984b-360c-406e-86ea-3f0bb2202fd5" providerId="ADAL" clId="{F84F1C65-99AF-4D40-A580-2C4B32280ED7}" dt="2024-03-01T03:51:32.039" v="140" actId="1037"/>
          <ac:spMkLst>
            <pc:docMk/>
            <pc:sldMk cId="1652044021" sldId="295"/>
            <ac:spMk id="3" creationId="{6801EA4A-9F67-8569-D3FC-AC9010CDC3EE}"/>
          </ac:spMkLst>
        </pc:spChg>
        <pc:spChg chg="add mod">
          <ac:chgData name="Duha, Arman" userId="0c9e984b-360c-406e-86ea-3f0bb2202fd5" providerId="ADAL" clId="{F84F1C65-99AF-4D40-A580-2C4B32280ED7}" dt="2024-03-06T05:55:27.191" v="11380" actId="114"/>
          <ac:spMkLst>
            <pc:docMk/>
            <pc:sldMk cId="1652044021" sldId="295"/>
            <ac:spMk id="4" creationId="{1CB7FEE8-96E3-4A61-12C4-C38F0E7AF516}"/>
          </ac:spMkLst>
        </pc:spChg>
        <pc:spChg chg="del mod">
          <ac:chgData name="Duha, Arman" userId="0c9e984b-360c-406e-86ea-3f0bb2202fd5" providerId="ADAL" clId="{F84F1C65-99AF-4D40-A580-2C4B32280ED7}" dt="2024-03-01T03:53:42.486" v="159" actId="478"/>
          <ac:spMkLst>
            <pc:docMk/>
            <pc:sldMk cId="1652044021" sldId="295"/>
            <ac:spMk id="4" creationId="{CA65D086-8FF1-4D13-AD6C-FF9E3B0F8DE5}"/>
          </ac:spMkLst>
        </pc:spChg>
        <pc:spChg chg="add mod">
          <ac:chgData name="Duha, Arman" userId="0c9e984b-360c-406e-86ea-3f0bb2202fd5" providerId="ADAL" clId="{F84F1C65-99AF-4D40-A580-2C4B32280ED7}" dt="2024-03-06T05:47:52.846" v="11267"/>
          <ac:spMkLst>
            <pc:docMk/>
            <pc:sldMk cId="1652044021" sldId="295"/>
            <ac:spMk id="6" creationId="{AD00EF14-F2AD-694D-979A-F712C4BA7323}"/>
          </ac:spMkLst>
        </pc:spChg>
        <pc:spChg chg="add mod">
          <ac:chgData name="Duha, Arman" userId="0c9e984b-360c-406e-86ea-3f0bb2202fd5" providerId="ADAL" clId="{F84F1C65-99AF-4D40-A580-2C4B32280ED7}" dt="2024-03-01T03:52:31.506" v="157" actId="692"/>
          <ac:spMkLst>
            <pc:docMk/>
            <pc:sldMk cId="1652044021" sldId="295"/>
            <ac:spMk id="7" creationId="{39648E17-C1CF-615B-DFB5-3FACFF5BAFE5}"/>
          </ac:spMkLst>
        </pc:spChg>
        <pc:spChg chg="add mod">
          <ac:chgData name="Duha, Arman" userId="0c9e984b-360c-406e-86ea-3f0bb2202fd5" providerId="ADAL" clId="{F84F1C65-99AF-4D40-A580-2C4B32280ED7}" dt="2024-03-01T03:59:50.899" v="317" actId="1035"/>
          <ac:spMkLst>
            <pc:docMk/>
            <pc:sldMk cId="1652044021" sldId="295"/>
            <ac:spMk id="8" creationId="{8573BE8C-964A-2FAA-73B2-6A2DA7A1E283}"/>
          </ac:spMkLst>
        </pc:spChg>
        <pc:spChg chg="add mod">
          <ac:chgData name="Duha, Arman" userId="0c9e984b-360c-406e-86ea-3f0bb2202fd5" providerId="ADAL" clId="{F84F1C65-99AF-4D40-A580-2C4B32280ED7}" dt="2024-03-01T03:58:14.898" v="290" actId="1035"/>
          <ac:spMkLst>
            <pc:docMk/>
            <pc:sldMk cId="1652044021" sldId="295"/>
            <ac:spMk id="9" creationId="{5AF33201-4C83-52FC-41F2-E3D51249563B}"/>
          </ac:spMkLst>
        </pc:spChg>
        <pc:spChg chg="add mod">
          <ac:chgData name="Duha, Arman" userId="0c9e984b-360c-406e-86ea-3f0bb2202fd5" providerId="ADAL" clId="{F84F1C65-99AF-4D40-A580-2C4B32280ED7}" dt="2024-03-01T17:52:37.769" v="8479" actId="1036"/>
          <ac:spMkLst>
            <pc:docMk/>
            <pc:sldMk cId="1652044021" sldId="295"/>
            <ac:spMk id="10" creationId="{4204165E-B30A-5621-B48A-053B3D69DD3B}"/>
          </ac:spMkLst>
        </pc:spChg>
        <pc:spChg chg="del mod">
          <ac:chgData name="Duha, Arman" userId="0c9e984b-360c-406e-86ea-3f0bb2202fd5" providerId="ADAL" clId="{F84F1C65-99AF-4D40-A580-2C4B32280ED7}" dt="2024-03-01T09:51:19.332" v="5032" actId="21"/>
          <ac:spMkLst>
            <pc:docMk/>
            <pc:sldMk cId="1652044021" sldId="295"/>
            <ac:spMk id="162" creationId="{50F0B909-9B50-1BF0-57DF-0604EF6EFDE0}"/>
          </ac:spMkLst>
        </pc:spChg>
        <pc:picChg chg="mod">
          <ac:chgData name="Duha, Arman" userId="0c9e984b-360c-406e-86ea-3f0bb2202fd5" providerId="ADAL" clId="{F84F1C65-99AF-4D40-A580-2C4B32280ED7}" dt="2024-03-01T03:51:41.544" v="150" actId="1035"/>
          <ac:picMkLst>
            <pc:docMk/>
            <pc:sldMk cId="1652044021" sldId="295"/>
            <ac:picMk id="5" creationId="{DC5A6C1F-6204-EB0B-845B-356E39AEBA95}"/>
          </ac:picMkLst>
        </pc:picChg>
        <pc:picChg chg="del">
          <ac:chgData name="Duha, Arman" userId="0c9e984b-360c-406e-86ea-3f0bb2202fd5" providerId="ADAL" clId="{F84F1C65-99AF-4D40-A580-2C4B32280ED7}" dt="2024-03-01T03:44:31.881" v="74" actId="478"/>
          <ac:picMkLst>
            <pc:docMk/>
            <pc:sldMk cId="1652044021" sldId="295"/>
            <ac:picMk id="6" creationId="{35F41B73-DE1E-859D-6734-0F084CE46905}"/>
          </ac:picMkLst>
        </pc:picChg>
      </pc:sldChg>
      <pc:sldChg chg="addSp delSp modSp new mod delAnim modAnim">
        <pc:chgData name="Duha, Arman" userId="0c9e984b-360c-406e-86ea-3f0bb2202fd5" providerId="ADAL" clId="{F84F1C65-99AF-4D40-A580-2C4B32280ED7}" dt="2024-03-06T06:52:59.070" v="12128"/>
        <pc:sldMkLst>
          <pc:docMk/>
          <pc:sldMk cId="1580843140" sldId="296"/>
        </pc:sldMkLst>
        <pc:spChg chg="add mod">
          <ac:chgData name="Duha, Arman" userId="0c9e984b-360c-406e-86ea-3f0bb2202fd5" providerId="ADAL" clId="{F84F1C65-99AF-4D40-A580-2C4B32280ED7}" dt="2024-03-06T05:55:40.037" v="11383" actId="114"/>
          <ac:spMkLst>
            <pc:docMk/>
            <pc:sldMk cId="1580843140" sldId="296"/>
            <ac:spMk id="2" creationId="{83CE5CCC-6FA7-BC5C-1699-EAFC555E4CD6}"/>
          </ac:spMkLst>
        </pc:spChg>
        <pc:spChg chg="del">
          <ac:chgData name="Duha, Arman" userId="0c9e984b-360c-406e-86ea-3f0bb2202fd5" providerId="ADAL" clId="{F84F1C65-99AF-4D40-A580-2C4B32280ED7}" dt="2024-03-01T04:31:05.696" v="320" actId="478"/>
          <ac:spMkLst>
            <pc:docMk/>
            <pc:sldMk cId="1580843140" sldId="296"/>
            <ac:spMk id="2" creationId="{99C0B7A6-4785-F68E-9877-FE88A1A24663}"/>
          </ac:spMkLst>
        </pc:spChg>
        <pc:spChg chg="del">
          <ac:chgData name="Duha, Arman" userId="0c9e984b-360c-406e-86ea-3f0bb2202fd5" providerId="ADAL" clId="{F84F1C65-99AF-4D40-A580-2C4B32280ED7}" dt="2024-03-01T04:31:03.567" v="319" actId="478"/>
          <ac:spMkLst>
            <pc:docMk/>
            <pc:sldMk cId="1580843140" sldId="296"/>
            <ac:spMk id="3" creationId="{06F21C75-F5DF-E232-7AD1-FF831096AE58}"/>
          </ac:spMkLst>
        </pc:spChg>
        <pc:spChg chg="add mod">
          <ac:chgData name="Duha, Arman" userId="0c9e984b-360c-406e-86ea-3f0bb2202fd5" providerId="ADAL" clId="{F84F1C65-99AF-4D40-A580-2C4B32280ED7}" dt="2024-03-06T05:44:09.286" v="11103"/>
          <ac:spMkLst>
            <pc:docMk/>
            <pc:sldMk cId="1580843140" sldId="296"/>
            <ac:spMk id="3" creationId="{E109070A-35C6-F431-4473-117E87BA2076}"/>
          </ac:spMkLst>
        </pc:spChg>
        <pc:spChg chg="add mod">
          <ac:chgData name="Duha, Arman" userId="0c9e984b-360c-406e-86ea-3f0bb2202fd5" providerId="ADAL" clId="{F84F1C65-99AF-4D40-A580-2C4B32280ED7}" dt="2024-03-01T04:36:42.683" v="384" actId="122"/>
          <ac:spMkLst>
            <pc:docMk/>
            <pc:sldMk cId="1580843140" sldId="296"/>
            <ac:spMk id="4" creationId="{5843055B-2CD0-CE00-9436-96705DDEC718}"/>
          </ac:spMkLst>
        </pc:spChg>
        <pc:spChg chg="add del mod">
          <ac:chgData name="Duha, Arman" userId="0c9e984b-360c-406e-86ea-3f0bb2202fd5" providerId="ADAL" clId="{F84F1C65-99AF-4D40-A580-2C4B32280ED7}" dt="2024-03-01T05:21:55.467" v="794" actId="478"/>
          <ac:spMkLst>
            <pc:docMk/>
            <pc:sldMk cId="1580843140" sldId="296"/>
            <ac:spMk id="12" creationId="{351FB77E-F0FB-5150-3BC0-9C5C496BFBEF}"/>
          </ac:spMkLst>
        </pc:spChg>
        <pc:spChg chg="add del mod">
          <ac:chgData name="Duha, Arman" userId="0c9e984b-360c-406e-86ea-3f0bb2202fd5" providerId="ADAL" clId="{F84F1C65-99AF-4D40-A580-2C4B32280ED7}" dt="2024-03-01T05:21:59.177" v="795" actId="478"/>
          <ac:spMkLst>
            <pc:docMk/>
            <pc:sldMk cId="1580843140" sldId="296"/>
            <ac:spMk id="14" creationId="{AF208C4D-231C-8FB6-15D6-2D00BA6D6757}"/>
          </ac:spMkLst>
        </pc:spChg>
        <pc:spChg chg="add del mod">
          <ac:chgData name="Duha, Arman" userId="0c9e984b-360c-406e-86ea-3f0bb2202fd5" providerId="ADAL" clId="{F84F1C65-99AF-4D40-A580-2C4B32280ED7}" dt="2024-03-01T05:22:02.505" v="797" actId="478"/>
          <ac:spMkLst>
            <pc:docMk/>
            <pc:sldMk cId="1580843140" sldId="296"/>
            <ac:spMk id="15" creationId="{E57352C6-7DA5-7A7F-80AD-5BCD9B447C55}"/>
          </ac:spMkLst>
        </pc:spChg>
        <pc:spChg chg="add del mod">
          <ac:chgData name="Duha, Arman" userId="0c9e984b-360c-406e-86ea-3f0bb2202fd5" providerId="ADAL" clId="{F84F1C65-99AF-4D40-A580-2C4B32280ED7}" dt="2024-03-01T07:47:08.904" v="1066" actId="478"/>
          <ac:spMkLst>
            <pc:docMk/>
            <pc:sldMk cId="1580843140" sldId="296"/>
            <ac:spMk id="40" creationId="{DAFC4E44-9D75-7BF4-955F-0F6A2679C857}"/>
          </ac:spMkLst>
        </pc:spChg>
        <pc:spChg chg="add mod">
          <ac:chgData name="Duha, Arman" userId="0c9e984b-360c-406e-86ea-3f0bb2202fd5" providerId="ADAL" clId="{F84F1C65-99AF-4D40-A580-2C4B32280ED7}" dt="2024-03-01T08:27:31.472" v="2572" actId="1035"/>
          <ac:spMkLst>
            <pc:docMk/>
            <pc:sldMk cId="1580843140" sldId="296"/>
            <ac:spMk id="41" creationId="{69FBCC52-48C3-EC51-F925-04F263839B4A}"/>
          </ac:spMkLst>
        </pc:spChg>
        <pc:spChg chg="add mod">
          <ac:chgData name="Duha, Arman" userId="0c9e984b-360c-406e-86ea-3f0bb2202fd5" providerId="ADAL" clId="{F84F1C65-99AF-4D40-A580-2C4B32280ED7}" dt="2024-03-01T08:27:31.472" v="2572" actId="1035"/>
          <ac:spMkLst>
            <pc:docMk/>
            <pc:sldMk cId="1580843140" sldId="296"/>
            <ac:spMk id="42" creationId="{57AB9F09-E83E-5D4C-D255-1083B78A0FE9}"/>
          </ac:spMkLst>
        </pc:spChg>
        <pc:spChg chg="add mod">
          <ac:chgData name="Duha, Arman" userId="0c9e984b-360c-406e-86ea-3f0bb2202fd5" providerId="ADAL" clId="{F84F1C65-99AF-4D40-A580-2C4B32280ED7}" dt="2024-03-01T08:27:31.472" v="2572" actId="1035"/>
          <ac:spMkLst>
            <pc:docMk/>
            <pc:sldMk cId="1580843140" sldId="296"/>
            <ac:spMk id="43" creationId="{F721154A-B39B-C4EC-36A3-3F961BA6F3A8}"/>
          </ac:spMkLst>
        </pc:spChg>
        <pc:spChg chg="add mod">
          <ac:chgData name="Duha, Arman" userId="0c9e984b-360c-406e-86ea-3f0bb2202fd5" providerId="ADAL" clId="{F84F1C65-99AF-4D40-A580-2C4B32280ED7}" dt="2024-03-01T08:27:31.472" v="2572" actId="1035"/>
          <ac:spMkLst>
            <pc:docMk/>
            <pc:sldMk cId="1580843140" sldId="296"/>
            <ac:spMk id="44" creationId="{CB3D1080-9869-3A5F-6DDB-E3E10EB0C2C0}"/>
          </ac:spMkLst>
        </pc:spChg>
        <pc:spChg chg="add del mod">
          <ac:chgData name="Duha, Arman" userId="0c9e984b-360c-406e-86ea-3f0bb2202fd5" providerId="ADAL" clId="{F84F1C65-99AF-4D40-A580-2C4B32280ED7}" dt="2024-03-01T08:02:00.748" v="1836" actId="478"/>
          <ac:spMkLst>
            <pc:docMk/>
            <pc:sldMk cId="1580843140" sldId="296"/>
            <ac:spMk id="45" creationId="{1472A527-FB86-C662-62C8-3E570D79FDCD}"/>
          </ac:spMkLst>
        </pc:spChg>
        <pc:spChg chg="add del mod">
          <ac:chgData name="Duha, Arman" userId="0c9e984b-360c-406e-86ea-3f0bb2202fd5" providerId="ADAL" clId="{F84F1C65-99AF-4D40-A580-2C4B32280ED7}" dt="2024-03-06T05:45:39.078" v="11129" actId="478"/>
          <ac:spMkLst>
            <pc:docMk/>
            <pc:sldMk cId="1580843140" sldId="296"/>
            <ac:spMk id="47" creationId="{A8FF5D0F-DFA1-73EF-4524-5F646E58C1EB}"/>
          </ac:spMkLst>
        </pc:spChg>
        <pc:spChg chg="add del mod">
          <ac:chgData name="Duha, Arman" userId="0c9e984b-360c-406e-86ea-3f0bb2202fd5" providerId="ADAL" clId="{F84F1C65-99AF-4D40-A580-2C4B32280ED7}" dt="2024-03-06T05:46:11.765" v="11194" actId="478"/>
          <ac:spMkLst>
            <pc:docMk/>
            <pc:sldMk cId="1580843140" sldId="296"/>
            <ac:spMk id="48" creationId="{D0DCAB38-14F3-C16B-2238-82EE607C6503}"/>
          </ac:spMkLst>
        </pc:spChg>
        <pc:spChg chg="add mod">
          <ac:chgData name="Duha, Arman" userId="0c9e984b-360c-406e-86ea-3f0bb2202fd5" providerId="ADAL" clId="{F84F1C65-99AF-4D40-A580-2C4B32280ED7}" dt="2024-03-06T05:47:25.832" v="11263" actId="1037"/>
          <ac:spMkLst>
            <pc:docMk/>
            <pc:sldMk cId="1580843140" sldId="296"/>
            <ac:spMk id="49" creationId="{2EDA82AE-DCCB-9E7B-9679-E4C7E43CF4EB}"/>
          </ac:spMkLst>
        </pc:spChg>
        <pc:spChg chg="add mod">
          <ac:chgData name="Duha, Arman" userId="0c9e984b-360c-406e-86ea-3f0bb2202fd5" providerId="ADAL" clId="{F84F1C65-99AF-4D40-A580-2C4B32280ED7}" dt="2024-03-01T08:28:19.928" v="2659" actId="1035"/>
          <ac:spMkLst>
            <pc:docMk/>
            <pc:sldMk cId="1580843140" sldId="296"/>
            <ac:spMk id="53" creationId="{25F9876A-6766-4BEA-0AC3-8E97B976FC84}"/>
          </ac:spMkLst>
        </pc:spChg>
        <pc:spChg chg="add mod">
          <ac:chgData name="Duha, Arman" userId="0c9e984b-360c-406e-86ea-3f0bb2202fd5" providerId="ADAL" clId="{F84F1C65-99AF-4D40-A580-2C4B32280ED7}" dt="2024-03-01T08:28:19.928" v="2659" actId="1035"/>
          <ac:spMkLst>
            <pc:docMk/>
            <pc:sldMk cId="1580843140" sldId="296"/>
            <ac:spMk id="54" creationId="{8E0AFA9D-447D-8928-4213-BD31A532D1B8}"/>
          </ac:spMkLst>
        </pc:spChg>
        <pc:spChg chg="add mod">
          <ac:chgData name="Duha, Arman" userId="0c9e984b-360c-406e-86ea-3f0bb2202fd5" providerId="ADAL" clId="{F84F1C65-99AF-4D40-A580-2C4B32280ED7}" dt="2024-03-01T08:28:28.760" v="2668" actId="1036"/>
          <ac:spMkLst>
            <pc:docMk/>
            <pc:sldMk cId="1580843140" sldId="296"/>
            <ac:spMk id="65" creationId="{FD65A61B-774D-1EE9-3C48-BBD4FBB6043A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67" creationId="{98E861D5-573F-F28A-CCC4-6F3F3C41E969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68" creationId="{ECEDE02E-5E00-115B-3C8E-18E7895A8E71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69" creationId="{14511667-D6BE-119F-EB6F-176F9E3C78BE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70" creationId="{02416651-79F2-0EFD-F8FC-64B2AE0EED74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71" creationId="{B722C6B8-E4C1-6310-9E81-4A445131C22F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72" creationId="{942E382B-D70A-BB88-4623-E1DCCA6A2727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73" creationId="{11BF57B3-074B-8B43-39BE-2EA178B157A8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74" creationId="{A7B3A48B-015F-A728-D88F-53EA0E63DE25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75" creationId="{0BD275E4-118B-AABE-A6B8-F65845EEC862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76" creationId="{37277219-5509-7DEB-4F05-3B0195F58722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77" creationId="{F8D7357E-B0BC-F3A2-F8B9-BC24695EEDAA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78" creationId="{0DE9272C-218A-4392-7363-4D63726F1A12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79" creationId="{655ED122-9709-8C90-B563-F9CD0EE12FD8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80" creationId="{84C3FBED-C94E-A1B4-CE84-6BD098B71F27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81" creationId="{5E30D05A-6D31-DB98-B8F2-79F8875C8269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82" creationId="{007B4C27-68A7-4373-7458-9EC63A5B544C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83" creationId="{30E6AFFC-D966-1DE8-6C80-27C0B6089547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84" creationId="{FC1344CF-5761-DA18-5973-022674D77315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85" creationId="{B69061BA-2E4C-0738-398E-72C9E7B5686A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86" creationId="{6E0E4409-CB75-4383-A21A-2E3D12416EDD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87" creationId="{291F70B6-D7E8-7A72-741B-4D2D32F27670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88" creationId="{FAB10760-4F54-1329-DB99-DAC4994F1042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89" creationId="{97EF08D7-EEEC-E00E-74C0-97B914495F45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90" creationId="{0221DE3C-BBA5-C402-9B91-2D6574FACA19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91" creationId="{ADED0ADE-3D48-C54F-2723-FD4732CA64D8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92" creationId="{E982399D-3F39-E5D2-DEA9-5E9B10E3F194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93" creationId="{2B6388FC-84BC-03EA-E30D-92EBCEA4E9DC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94" creationId="{4C52C0E0-0435-A6FD-D00D-2CFB78378769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95" creationId="{C734A81A-5BA4-1FE9-9EFC-EA5A512AD1A5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96" creationId="{D111F711-062B-F903-1F27-3F796F9C57B4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97" creationId="{2089C347-B0FF-87FF-9875-4ECB5D03344A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98" creationId="{127D4E22-E947-BDD8-6093-2F8F8724DC9C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99" creationId="{CB05E70C-FC32-4C78-7B50-81EB440185AA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00" creationId="{4D45E956-8550-CA95-F29D-02B2A2C8A27B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01" creationId="{E9D7E536-DD02-A7B7-0ECD-16D77AB44774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02" creationId="{5A9F6B6D-E74E-60DC-B346-C0E95DFEA0D2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03" creationId="{B398053A-AC9E-ECFE-F703-C537AC49B71A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04" creationId="{6B219AD2-B58A-C4E7-931E-507DBC8AE3A7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05" creationId="{FAE2B1AC-3A0C-CE04-0EAA-2EDD5C6EA8FF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06" creationId="{E703BA95-AD33-4E72-84EF-AE500E600827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07" creationId="{12DB100D-8705-246A-08B6-FB60CE97E95B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08" creationId="{B6D74D57-901A-5251-BABA-97F0510624F2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09" creationId="{9851A9AE-14F6-ADDD-1C46-FBAC9E94E89C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10" creationId="{AB43C3A6-8E7C-7D1E-5992-2C3B84413DC5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11" creationId="{1BDFA962-9445-94FF-310D-1970DA84D02B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12" creationId="{E17223FD-FDC5-D875-E725-87F649707D93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13" creationId="{86200A38-42D6-4749-2F22-902C217B3C20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14" creationId="{BF042308-13AC-80D1-9F01-D3F6DCDF177D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15" creationId="{E8C7D657-FFD6-AEAB-0E49-C8A8A88A0F8A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16" creationId="{D5BF05E8-124D-961E-3C58-AE9D38F2EC90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17" creationId="{EC67A756-2DA8-CD6B-F45C-680CA4F95704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18" creationId="{28CB25EB-74E4-2E1F-C82D-970D76508A48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19" creationId="{13EF6907-ACD0-0D60-176D-5A5BCCF668EF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20" creationId="{21932561-1384-87A7-FAB3-9D1FF2AC55A2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21" creationId="{D72ED401-2BED-114B-697F-AAB5086E64BB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22" creationId="{28B0254E-0906-48EE-D7C6-6259F5D93DF8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23" creationId="{4A0B84E4-4AE1-BDF0-F8FF-D814DA3AF3F0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24" creationId="{C58DB9A9-D20A-42E5-EFCF-0245E27AB6BE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25" creationId="{6D4B2CDE-290E-C7DF-8B01-F2A17F9C8C17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26" creationId="{B631683E-0903-9922-467C-D8FF1B9C117C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27" creationId="{7A63BE42-870D-B7CE-AF71-C122887755A6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28" creationId="{675580B8-DBC1-5E9A-0126-F5B76385904E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29" creationId="{21CC40BD-5B6C-9450-4977-B9834D9600BC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30" creationId="{D34EC041-79BB-6E20-B6D5-712FCAA0E302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31" creationId="{1ABD0C75-71CF-18E6-5A85-DCCCE4807298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32" creationId="{0733CB50-6D30-7EA4-9E24-86F50DF929EB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33" creationId="{9E8CD743-A10E-367B-CA32-E74BB87633D1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34" creationId="{1B49CC57-3B29-3161-4833-FEE379430F73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35" creationId="{31832A51-5E11-6AB6-2FC3-D90257996440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36" creationId="{406FA502-20AC-C5F4-DFCB-F44FC2B03C1C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37" creationId="{99E3F3E7-951D-7591-8899-C91BCDAB9C6C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38" creationId="{B596902B-8577-EF59-BC5D-1F35B3599D66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39" creationId="{2F13B860-5E6D-A030-491B-3BCECA901EF2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40" creationId="{CB2F3AA8-4009-2857-31D1-994851228772}"/>
          </ac:spMkLst>
        </pc:spChg>
        <pc:spChg chg="mod">
          <ac:chgData name="Duha, Arman" userId="0c9e984b-360c-406e-86ea-3f0bb2202fd5" providerId="ADAL" clId="{F84F1C65-99AF-4D40-A580-2C4B32280ED7}" dt="2024-03-01T08:06:01.079" v="1978"/>
          <ac:spMkLst>
            <pc:docMk/>
            <pc:sldMk cId="1580843140" sldId="296"/>
            <ac:spMk id="141" creationId="{AD97BFEB-28C5-CCAC-4F1D-DF4381B58800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51" creationId="{9195B8C9-BBCB-CB48-CD73-D0EA14248737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52" creationId="{3AA29B87-F156-2F7F-E106-D1F4DC3E30AD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53" creationId="{09237A09-932E-7EAE-C137-3362A1BD22DA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54" creationId="{9FEC763B-5AFA-162E-7686-8A6B6B00FDA1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55" creationId="{68F04CFE-659F-EDBE-3A2C-7D6F7C8783E6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56" creationId="{1A8DCFB0-F860-39FD-B2B1-C963744FB4D7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57" creationId="{F8B84059-2AB3-0B1B-CDE3-019E789930D9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58" creationId="{A478418C-4723-0302-BC2D-79B5E60B2790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59" creationId="{5CD4025B-A01D-2E91-87BB-795E250016A0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60" creationId="{0F681C87-0F29-1B72-EFC7-F2491D26EBBB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61" creationId="{5C21816B-9FEC-969D-7F8D-C0E0B76C2DE5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62" creationId="{3D145D6D-0D44-300A-6E4C-C9D094C76DD0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63" creationId="{9BBFAAFB-899B-F253-6DD9-BFCB76555A45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64" creationId="{E95A7397-CDEC-AAB3-ED88-B3E5B05A3DC6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65" creationId="{FA8DE4BC-6ED4-BA1E-FFCE-85EE4CB99610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66" creationId="{0C8C1721-C853-8697-59D9-3B1D4DCA441D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67" creationId="{681475D0-62A0-E7ED-1139-77589D827574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68" creationId="{37B7D2FD-61B6-FB2B-8558-28B185253FBC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69" creationId="{74255AA1-10FF-46E5-21D0-1D51897F6B62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70" creationId="{3423159D-C7DA-F42A-422D-AC60CD1575E4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71" creationId="{C2142850-0F18-6609-9476-0D7C0E172643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72" creationId="{4B2E186A-1F1E-770C-9AF2-6361C4E1F145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73" creationId="{313710F9-E5EA-F8CA-2C01-AF3FD3E8FD92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74" creationId="{868D4A0E-A94A-5327-80C3-343B21E2D195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75" creationId="{B428192B-4108-E8F5-9622-3A7062D7857C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76" creationId="{5E76A3DE-8800-708F-E4C9-1CB38E204547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77" creationId="{254035F5-0282-E154-8E61-55FECA126A88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78" creationId="{574444C4-EB66-F5C0-5E81-E6555E90A290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79" creationId="{DD973C20-F970-B89C-2279-5CB5F062059B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80" creationId="{754EA681-6FE9-EEA9-A51D-44BEADA1860F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81" creationId="{83FA5681-D529-255C-C3B0-341C87C16777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82" creationId="{9164C391-859D-02CB-E9A0-0219A5737BFC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83" creationId="{4D7CED3E-805D-0D44-E75A-143FD48A7534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84" creationId="{3A6E9E12-D08F-6A2E-17EF-C67E3B7A658A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85" creationId="{279D96C1-FDDD-0650-2FE2-B0054A17F3A6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86" creationId="{A1CB08A7-1CB0-4B3B-73BF-46C65D2661A2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87" creationId="{A6E689C4-7081-A2B5-1B04-092F93253A9F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88" creationId="{155D1D67-458B-E4F6-9B21-AEF02BB81A51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89" creationId="{28A60B55-001C-6C90-F41A-F9395B59D0C4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90" creationId="{BCBDFCC4-1032-9328-F3FB-84211A71DC7F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91" creationId="{4AA0B5FF-70A5-6D61-DEBD-9C2FE70E4A83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92" creationId="{BBBD8689-61C7-297E-D604-D2A834647165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93" creationId="{BE15B291-0699-DD4D-BDBB-FCED8DB6C1EC}"/>
          </ac:spMkLst>
        </pc:spChg>
        <pc:spChg chg="mod">
          <ac:chgData name="Duha, Arman" userId="0c9e984b-360c-406e-86ea-3f0bb2202fd5" providerId="ADAL" clId="{F84F1C65-99AF-4D40-A580-2C4B32280ED7}" dt="2024-03-01T08:29:06.096" v="2677"/>
          <ac:spMkLst>
            <pc:docMk/>
            <pc:sldMk cId="1580843140" sldId="296"/>
            <ac:spMk id="194" creationId="{546ED024-1C94-537F-DF7F-2EB9290E6E96}"/>
          </ac:spMkLst>
        </pc:spChg>
        <pc:spChg chg="add mod">
          <ac:chgData name="Duha, Arman" userId="0c9e984b-360c-406e-86ea-3f0bb2202fd5" providerId="ADAL" clId="{F84F1C65-99AF-4D40-A580-2C4B32280ED7}" dt="2024-03-06T05:47:36.145" v="11266" actId="1036"/>
          <ac:spMkLst>
            <pc:docMk/>
            <pc:sldMk cId="1580843140" sldId="296"/>
            <ac:spMk id="203" creationId="{B21F3DD5-44A8-892A-326B-D974F98D0B01}"/>
          </ac:spMkLst>
        </pc:spChg>
        <pc:spChg chg="add mod">
          <ac:chgData name="Duha, Arman" userId="0c9e984b-360c-406e-86ea-3f0bb2202fd5" providerId="ADAL" clId="{F84F1C65-99AF-4D40-A580-2C4B32280ED7}" dt="2024-03-01T13:07:17.352" v="8455" actId="14861"/>
          <ac:spMkLst>
            <pc:docMk/>
            <pc:sldMk cId="1580843140" sldId="296"/>
            <ac:spMk id="206" creationId="{67075052-A780-5296-B810-2F060B331993}"/>
          </ac:spMkLst>
        </pc:spChg>
        <pc:grpChg chg="add del mod">
          <ac:chgData name="Duha, Arman" userId="0c9e984b-360c-406e-86ea-3f0bb2202fd5" providerId="ADAL" clId="{F84F1C65-99AF-4D40-A580-2C4B32280ED7}" dt="2024-03-01T08:26:08.595" v="2469" actId="478"/>
          <ac:grpSpMkLst>
            <pc:docMk/>
            <pc:sldMk cId="1580843140" sldId="296"/>
            <ac:grpSpMk id="66" creationId="{768D2C74-31DE-6531-10B0-F643A7B35F93}"/>
          </ac:grpSpMkLst>
        </pc:grpChg>
        <pc:grpChg chg="add del mod">
          <ac:chgData name="Duha, Arman" userId="0c9e984b-360c-406e-86ea-3f0bb2202fd5" providerId="ADAL" clId="{F84F1C65-99AF-4D40-A580-2C4B32280ED7}" dt="2024-03-01T08:37:49.379" v="3040" actId="478"/>
          <ac:grpSpMkLst>
            <pc:docMk/>
            <pc:sldMk cId="1580843140" sldId="296"/>
            <ac:grpSpMk id="150" creationId="{2B60AAB8-EAC0-FEC5-17BE-EA2B34888C1A}"/>
          </ac:grpSpMkLst>
        </pc:grpChg>
        <pc:picChg chg="add del mod">
          <ac:chgData name="Duha, Arman" userId="0c9e984b-360c-406e-86ea-3f0bb2202fd5" providerId="ADAL" clId="{F84F1C65-99AF-4D40-A580-2C4B32280ED7}" dt="2024-03-01T04:38:05.938" v="389" actId="478"/>
          <ac:picMkLst>
            <pc:docMk/>
            <pc:sldMk cId="1580843140" sldId="296"/>
            <ac:picMk id="5" creationId="{B5554563-5AFA-8590-3BC8-A69DCE66C61B}"/>
          </ac:picMkLst>
        </pc:picChg>
        <pc:picChg chg="add mod">
          <ac:chgData name="Duha, Arman" userId="0c9e984b-360c-406e-86ea-3f0bb2202fd5" providerId="ADAL" clId="{F84F1C65-99AF-4D40-A580-2C4B32280ED7}" dt="2024-03-01T08:01:01.622" v="1774" actId="1076"/>
          <ac:picMkLst>
            <pc:docMk/>
            <pc:sldMk cId="1580843140" sldId="296"/>
            <ac:picMk id="7" creationId="{86DEE509-87A5-ACE3-06D6-0BCA1CD2202A}"/>
          </ac:picMkLst>
        </pc:picChg>
        <pc:picChg chg="mod replST">
          <ac:chgData name="Duha, Arman" userId="0c9e984b-360c-406e-86ea-3f0bb2202fd5" providerId="ADAL" clId="{F84F1C65-99AF-4D40-A580-2C4B32280ED7}" dt="2024-03-06T05:45:44.634" v="11130" actId="1076"/>
          <ac:picMkLst>
            <pc:docMk/>
            <pc:sldMk cId="1580843140" sldId="296"/>
            <ac:picMk id="8" creationId="{E88F6421-D396-3596-7CEA-629A00B712E8}"/>
          </ac:picMkLst>
        </pc:picChg>
        <pc:picChg chg="del mod replST">
          <ac:chgData name="Duha, Arman" userId="0c9e984b-360c-406e-86ea-3f0bb2202fd5" providerId="ADAL" clId="{F84F1C65-99AF-4D40-A580-2C4B32280ED7}" dt="2024-03-01T05:02:05.241" v="566" actId="478"/>
          <ac:picMkLst>
            <pc:docMk/>
            <pc:sldMk cId="1580843140" sldId="296"/>
            <ac:picMk id="9" creationId="{BF29AC5D-900D-CD7D-3C5F-35D6888F3775}"/>
          </ac:picMkLst>
        </pc:picChg>
        <pc:picChg chg="mod replST">
          <ac:chgData name="Duha, Arman" userId="0c9e984b-360c-406e-86ea-3f0bb2202fd5" providerId="ADAL" clId="{F84F1C65-99AF-4D40-A580-2C4B32280ED7}" dt="2024-03-06T05:46:23.538" v="11245" actId="1036"/>
          <ac:picMkLst>
            <pc:docMk/>
            <pc:sldMk cId="1580843140" sldId="296"/>
            <ac:picMk id="10" creationId="{E68F2929-19F2-C01F-4076-9A527B9410B5}"/>
          </ac:picMkLst>
        </pc:picChg>
        <pc:picChg chg="del mod replST">
          <ac:chgData name="Duha, Arman" userId="0c9e984b-360c-406e-86ea-3f0bb2202fd5" providerId="ADAL" clId="{F84F1C65-99AF-4D40-A580-2C4B32280ED7}" dt="2024-03-01T07:51:55.090" v="1322" actId="21"/>
          <ac:picMkLst>
            <pc:docMk/>
            <pc:sldMk cId="1580843140" sldId="296"/>
            <ac:picMk id="11" creationId="{B56C4DEF-7D74-AA44-1806-5BB686FF9568}"/>
          </ac:picMkLst>
        </pc:picChg>
        <pc:picChg chg="add del mod">
          <ac:chgData name="Duha, Arman" userId="0c9e984b-360c-406e-86ea-3f0bb2202fd5" providerId="ADAL" clId="{F84F1C65-99AF-4D40-A580-2C4B32280ED7}" dt="2024-03-01T05:22:00.234" v="796" actId="478"/>
          <ac:picMkLst>
            <pc:docMk/>
            <pc:sldMk cId="1580843140" sldId="296"/>
            <ac:picMk id="13" creationId="{81F9E8C2-D46B-8188-093F-35047AE3DAF9}"/>
          </ac:picMkLst>
        </pc:picChg>
        <pc:picChg chg="del mod ord replST">
          <ac:chgData name="Duha, Arman" userId="0c9e984b-360c-406e-86ea-3f0bb2202fd5" providerId="ADAL" clId="{F84F1C65-99AF-4D40-A580-2C4B32280ED7}" dt="2024-03-01T05:02:26.152" v="603" actId="478"/>
          <ac:picMkLst>
            <pc:docMk/>
            <pc:sldMk cId="1580843140" sldId="296"/>
            <ac:picMk id="17" creationId="{4AD2065A-5BD7-A21C-ABF8-95AB04FB8FE1}"/>
          </ac:picMkLst>
        </pc:picChg>
        <pc:picChg chg="del mod ord replST">
          <ac:chgData name="Duha, Arman" userId="0c9e984b-360c-406e-86ea-3f0bb2202fd5" providerId="ADAL" clId="{F84F1C65-99AF-4D40-A580-2C4B32280ED7}" dt="2024-03-01T05:24:24.239" v="827" actId="478"/>
          <ac:picMkLst>
            <pc:docMk/>
            <pc:sldMk cId="1580843140" sldId="296"/>
            <ac:picMk id="19" creationId="{CFB7EB90-4B83-7AF2-867C-73ABECE3B164}"/>
          </ac:picMkLst>
        </pc:picChg>
        <pc:picChg chg="del mod replST">
          <ac:chgData name="Duha, Arman" userId="0c9e984b-360c-406e-86ea-3f0bb2202fd5" providerId="ADAL" clId="{F84F1C65-99AF-4D40-A580-2C4B32280ED7}" dt="2024-03-01T05:20:30.704" v="687" actId="478"/>
          <ac:picMkLst>
            <pc:docMk/>
            <pc:sldMk cId="1580843140" sldId="296"/>
            <ac:picMk id="21" creationId="{8F314E21-E9B5-4BB7-A8D0-BE398711CCCA}"/>
          </ac:picMkLst>
        </pc:picChg>
        <pc:picChg chg="del mod ord replST">
          <ac:chgData name="Duha, Arman" userId="0c9e984b-360c-406e-86ea-3f0bb2202fd5" providerId="ADAL" clId="{F84F1C65-99AF-4D40-A580-2C4B32280ED7}" dt="2024-03-01T05:21:16.128" v="715" actId="478"/>
          <ac:picMkLst>
            <pc:docMk/>
            <pc:sldMk cId="1580843140" sldId="296"/>
            <ac:picMk id="23" creationId="{1FB7BE50-356E-F996-C8EE-75359902D596}"/>
          </ac:picMkLst>
        </pc:picChg>
        <pc:picChg chg="del mod ord replST">
          <ac:chgData name="Duha, Arman" userId="0c9e984b-360c-406e-86ea-3f0bb2202fd5" providerId="ADAL" clId="{F84F1C65-99AF-4D40-A580-2C4B32280ED7}" dt="2024-03-01T05:21:30.688" v="743" actId="478"/>
          <ac:picMkLst>
            <pc:docMk/>
            <pc:sldMk cId="1580843140" sldId="296"/>
            <ac:picMk id="25" creationId="{5D87A653-3F90-2186-2973-F140210975D3}"/>
          </ac:picMkLst>
        </pc:picChg>
        <pc:picChg chg="del mod ord replST">
          <ac:chgData name="Duha, Arman" userId="0c9e984b-360c-406e-86ea-3f0bb2202fd5" providerId="ADAL" clId="{F84F1C65-99AF-4D40-A580-2C4B32280ED7}" dt="2024-03-01T05:24:45.133" v="857" actId="478"/>
          <ac:picMkLst>
            <pc:docMk/>
            <pc:sldMk cId="1580843140" sldId="296"/>
            <ac:picMk id="27" creationId="{364C0687-9A87-2FA5-F120-185C50DEA387}"/>
          </ac:picMkLst>
        </pc:picChg>
        <pc:picChg chg="del mod ord replST">
          <ac:chgData name="Duha, Arman" userId="0c9e984b-360c-406e-86ea-3f0bb2202fd5" providerId="ADAL" clId="{F84F1C65-99AF-4D40-A580-2C4B32280ED7}" dt="2024-03-01T07:44:57.907" v="984" actId="21"/>
          <ac:picMkLst>
            <pc:docMk/>
            <pc:sldMk cId="1580843140" sldId="296"/>
            <ac:picMk id="29" creationId="{B260BEE4-1929-F42F-AF8D-BA86B164806E}"/>
          </ac:picMkLst>
        </pc:picChg>
        <pc:picChg chg="del mod ord replST">
          <ac:chgData name="Duha, Arman" userId="0c9e984b-360c-406e-86ea-3f0bb2202fd5" providerId="ADAL" clId="{F84F1C65-99AF-4D40-A580-2C4B32280ED7}" dt="2024-03-01T05:28:26.721" v="980" actId="478"/>
          <ac:picMkLst>
            <pc:docMk/>
            <pc:sldMk cId="1580843140" sldId="296"/>
            <ac:picMk id="31" creationId="{7C81C720-254C-9EFE-5C3C-6DD1FEE37416}"/>
          </ac:picMkLst>
        </pc:picChg>
        <pc:picChg chg="del mod replST">
          <ac:chgData name="Duha, Arman" userId="0c9e984b-360c-406e-86ea-3f0bb2202fd5" providerId="ADAL" clId="{F84F1C65-99AF-4D40-A580-2C4B32280ED7}" dt="2024-03-01T05:27:39.813" v="914" actId="478"/>
          <ac:picMkLst>
            <pc:docMk/>
            <pc:sldMk cId="1580843140" sldId="296"/>
            <ac:picMk id="33" creationId="{A27FF5B7-3502-43DA-07CF-4B83660A9E0B}"/>
          </ac:picMkLst>
        </pc:picChg>
        <pc:picChg chg="del mod ord replST">
          <ac:chgData name="Duha, Arman" userId="0c9e984b-360c-406e-86ea-3f0bb2202fd5" providerId="ADAL" clId="{F84F1C65-99AF-4D40-A580-2C4B32280ED7}" dt="2024-03-01T05:28:11.554" v="949" actId="478"/>
          <ac:picMkLst>
            <pc:docMk/>
            <pc:sldMk cId="1580843140" sldId="296"/>
            <ac:picMk id="35" creationId="{E72BBF61-2591-18F9-4695-7C281190C5CD}"/>
          </ac:picMkLst>
        </pc:picChg>
        <pc:picChg chg="mod ord replST">
          <ac:chgData name="Duha, Arman" userId="0c9e984b-360c-406e-86ea-3f0bb2202fd5" providerId="ADAL" clId="{F84F1C65-99AF-4D40-A580-2C4B32280ED7}" dt="2024-03-01T08:27:31.472" v="2572" actId="1035"/>
          <ac:picMkLst>
            <pc:docMk/>
            <pc:sldMk cId="1580843140" sldId="296"/>
            <ac:picMk id="37" creationId="{0D49A4C3-9F7A-1CCE-2062-6C39CEC8E09C}"/>
          </ac:picMkLst>
        </pc:picChg>
        <pc:picChg chg="mod ord replST">
          <ac:chgData name="Duha, Arman" userId="0c9e984b-360c-406e-86ea-3f0bb2202fd5" providerId="ADAL" clId="{F84F1C65-99AF-4D40-A580-2C4B32280ED7}" dt="2024-03-01T08:27:31.472" v="2572" actId="1035"/>
          <ac:picMkLst>
            <pc:docMk/>
            <pc:sldMk cId="1580843140" sldId="296"/>
            <ac:picMk id="39" creationId="{CFD1BE8C-DE27-7611-5A54-A87FDDA6AA0B}"/>
          </ac:picMkLst>
        </pc:picChg>
        <pc:picChg chg="add del mod">
          <ac:chgData name="Duha, Arman" userId="0c9e984b-360c-406e-86ea-3f0bb2202fd5" providerId="ADAL" clId="{F84F1C65-99AF-4D40-A580-2C4B32280ED7}" dt="2024-03-01T08:00:50.510" v="1772" actId="478"/>
          <ac:picMkLst>
            <pc:docMk/>
            <pc:sldMk cId="1580843140" sldId="296"/>
            <ac:picMk id="46" creationId="{99F637CF-D227-BDC6-F580-C196C6512E71}"/>
          </ac:picMkLst>
        </pc:picChg>
        <pc:picChg chg="del mod replST">
          <ac:chgData name="Duha, Arman" userId="0c9e984b-360c-406e-86ea-3f0bb2202fd5" providerId="ADAL" clId="{F84F1C65-99AF-4D40-A580-2C4B32280ED7}" dt="2024-03-01T07:58:45.638" v="1679" actId="478"/>
          <ac:picMkLst>
            <pc:docMk/>
            <pc:sldMk cId="1580843140" sldId="296"/>
            <ac:picMk id="56" creationId="{14A33387-6812-B253-958A-46C6BB6023E0}"/>
          </ac:picMkLst>
        </pc:picChg>
        <pc:picChg chg="del mod ord replST">
          <ac:chgData name="Duha, Arman" userId="0c9e984b-360c-406e-86ea-3f0bb2202fd5" providerId="ADAL" clId="{F84F1C65-99AF-4D40-A580-2C4B32280ED7}" dt="2024-03-01T07:59:21.557" v="1709" actId="478"/>
          <ac:picMkLst>
            <pc:docMk/>
            <pc:sldMk cId="1580843140" sldId="296"/>
            <ac:picMk id="58" creationId="{5583D4A6-CB9A-C486-73B2-7F0895AB35DD}"/>
          </ac:picMkLst>
        </pc:picChg>
        <pc:picChg chg="del mod ord replST">
          <ac:chgData name="Duha, Arman" userId="0c9e984b-360c-406e-86ea-3f0bb2202fd5" providerId="ADAL" clId="{F84F1C65-99AF-4D40-A580-2C4B32280ED7}" dt="2024-03-01T08:00:05.985" v="1739" actId="478"/>
          <ac:picMkLst>
            <pc:docMk/>
            <pc:sldMk cId="1580843140" sldId="296"/>
            <ac:picMk id="60" creationId="{90779F02-E993-CBF8-EF6C-A71D0C04F58D}"/>
          </ac:picMkLst>
        </pc:picChg>
        <pc:picChg chg="del mod ord replST">
          <ac:chgData name="Duha, Arman" userId="0c9e984b-360c-406e-86ea-3f0bb2202fd5" providerId="ADAL" clId="{F84F1C65-99AF-4D40-A580-2C4B32280ED7}" dt="2024-03-01T08:00:47.378" v="1769" actId="478"/>
          <ac:picMkLst>
            <pc:docMk/>
            <pc:sldMk cId="1580843140" sldId="296"/>
            <ac:picMk id="62" creationId="{59246B15-1C53-BA64-73AD-60A70A1E5A56}"/>
          </ac:picMkLst>
        </pc:picChg>
        <pc:picChg chg="mod ord replST">
          <ac:chgData name="Duha, Arman" userId="0c9e984b-360c-406e-86ea-3f0bb2202fd5" providerId="ADAL" clId="{F84F1C65-99AF-4D40-A580-2C4B32280ED7}" dt="2024-03-01T08:28:19.928" v="2659" actId="1035"/>
          <ac:picMkLst>
            <pc:docMk/>
            <pc:sldMk cId="1580843140" sldId="296"/>
            <ac:picMk id="64" creationId="{B2115692-DA2D-D582-C30D-53E064FDAD23}"/>
          </ac:picMkLst>
        </pc:picChg>
        <pc:picChg chg="del mod replST">
          <ac:chgData name="Duha, Arman" userId="0c9e984b-360c-406e-86ea-3f0bb2202fd5" providerId="ADAL" clId="{F84F1C65-99AF-4D40-A580-2C4B32280ED7}" dt="2024-03-01T08:22:47.207" v="2263" actId="478"/>
          <ac:picMkLst>
            <pc:docMk/>
            <pc:sldMk cId="1580843140" sldId="296"/>
            <ac:picMk id="143" creationId="{2E488324-3BF7-07D6-78E2-C1AE0D7F31A3}"/>
          </ac:picMkLst>
        </pc:picChg>
        <pc:picChg chg="del mod ord replST">
          <ac:chgData name="Duha, Arman" userId="0c9e984b-360c-406e-86ea-3f0bb2202fd5" providerId="ADAL" clId="{F84F1C65-99AF-4D40-A580-2C4B32280ED7}" dt="2024-03-01T08:26:00.772" v="2466" actId="478"/>
          <ac:picMkLst>
            <pc:docMk/>
            <pc:sldMk cId="1580843140" sldId="296"/>
            <ac:picMk id="145" creationId="{80681E18-E753-D03A-7DA9-54B800ECD32D}"/>
          </ac:picMkLst>
        </pc:picChg>
        <pc:picChg chg="mod replST">
          <ac:chgData name="Duha, Arman" userId="0c9e984b-360c-406e-86ea-3f0bb2202fd5" providerId="ADAL" clId="{F84F1C65-99AF-4D40-A580-2C4B32280ED7}" dt="2024-03-06T05:43:43.314" v="11087" actId="1036"/>
          <ac:picMkLst>
            <pc:docMk/>
            <pc:sldMk cId="1580843140" sldId="296"/>
            <ac:picMk id="147" creationId="{D246785F-A937-7265-0CC1-96A9E2C40763}"/>
          </ac:picMkLst>
        </pc:picChg>
        <pc:picChg chg="mod ord replST">
          <ac:chgData name="Duha, Arman" userId="0c9e984b-360c-406e-86ea-3f0bb2202fd5" providerId="ADAL" clId="{F84F1C65-99AF-4D40-A580-2C4B32280ED7}" dt="2024-03-06T05:43:43.314" v="11087" actId="1036"/>
          <ac:picMkLst>
            <pc:docMk/>
            <pc:sldMk cId="1580843140" sldId="296"/>
            <ac:picMk id="149" creationId="{95F224E5-0B4D-84D3-D991-8767DC548EA0}"/>
          </ac:picMkLst>
        </pc:picChg>
        <pc:picChg chg="mod replST">
          <ac:chgData name="Duha, Arman" userId="0c9e984b-360c-406e-86ea-3f0bb2202fd5" providerId="ADAL" clId="{F84F1C65-99AF-4D40-A580-2C4B32280ED7}" dt="2024-03-06T05:44:00.830" v="11102" actId="1036"/>
          <ac:picMkLst>
            <pc:docMk/>
            <pc:sldMk cId="1580843140" sldId="296"/>
            <ac:picMk id="196" creationId="{7C44CF14-3D9F-99BA-2C75-779329AA5C0F}"/>
          </ac:picMkLst>
        </pc:picChg>
        <pc:picChg chg="del mod replST">
          <ac:chgData name="Duha, Arman" userId="0c9e984b-360c-406e-86ea-3f0bb2202fd5" providerId="ADAL" clId="{F84F1C65-99AF-4D40-A580-2C4B32280ED7}" dt="2024-03-01T08:33:38.560" v="2862" actId="478"/>
          <ac:picMkLst>
            <pc:docMk/>
            <pc:sldMk cId="1580843140" sldId="296"/>
            <ac:picMk id="198" creationId="{A7E221E4-AFE7-3DA0-0770-10F3D688296F}"/>
          </ac:picMkLst>
        </pc:picChg>
        <pc:picChg chg="mod ord replST">
          <ac:chgData name="Duha, Arman" userId="0c9e984b-360c-406e-86ea-3f0bb2202fd5" providerId="ADAL" clId="{F84F1C65-99AF-4D40-A580-2C4B32280ED7}" dt="2024-03-06T05:44:00.830" v="11102" actId="1036"/>
          <ac:picMkLst>
            <pc:docMk/>
            <pc:sldMk cId="1580843140" sldId="296"/>
            <ac:picMk id="200" creationId="{4DDDEABB-EC2A-8D4F-F217-93C035A7DFC5}"/>
          </ac:picMkLst>
        </pc:picChg>
        <pc:picChg chg="mod replST">
          <ac:chgData name="Duha, Arman" userId="0c9e984b-360c-406e-86ea-3f0bb2202fd5" providerId="ADAL" clId="{F84F1C65-99AF-4D40-A580-2C4B32280ED7}" dt="2024-03-06T05:44:00.830" v="11102" actId="1036"/>
          <ac:picMkLst>
            <pc:docMk/>
            <pc:sldMk cId="1580843140" sldId="296"/>
            <ac:picMk id="202" creationId="{AE076FB5-19EF-7D50-C60A-3CEABF50B2E2}"/>
          </ac:picMkLst>
        </pc:picChg>
        <pc:picChg chg="mod replST">
          <ac:chgData name="Duha, Arman" userId="0c9e984b-360c-406e-86ea-3f0bb2202fd5" providerId="ADAL" clId="{F84F1C65-99AF-4D40-A580-2C4B32280ED7}" dt="2024-03-01T13:06:28.676" v="8450" actId="1076"/>
          <ac:picMkLst>
            <pc:docMk/>
            <pc:sldMk cId="1580843140" sldId="296"/>
            <ac:picMk id="205" creationId="{C54BB3A5-7B3C-A072-FB7E-8BB278F19AB6}"/>
          </ac:picMkLst>
        </pc:picChg>
        <pc:cxnChg chg="add mod">
          <ac:chgData name="Duha, Arman" userId="0c9e984b-360c-406e-86ea-3f0bb2202fd5" providerId="ADAL" clId="{F84F1C65-99AF-4D40-A580-2C4B32280ED7}" dt="2024-03-01T08:28:19.928" v="2659" actId="1035"/>
          <ac:cxnSpMkLst>
            <pc:docMk/>
            <pc:sldMk cId="1580843140" sldId="296"/>
            <ac:cxnSpMk id="50" creationId="{D8D6BD99-3D67-6847-620B-A2E3F2923406}"/>
          </ac:cxnSpMkLst>
        </pc:cxnChg>
        <pc:cxnChg chg="add mod">
          <ac:chgData name="Duha, Arman" userId="0c9e984b-360c-406e-86ea-3f0bb2202fd5" providerId="ADAL" clId="{F84F1C65-99AF-4D40-A580-2C4B32280ED7}" dt="2024-03-01T08:28:19.928" v="2659" actId="1035"/>
          <ac:cxnSpMkLst>
            <pc:docMk/>
            <pc:sldMk cId="1580843140" sldId="296"/>
            <ac:cxnSpMk id="51" creationId="{ACFC124B-1385-409C-3F0A-527184A6438A}"/>
          </ac:cxnSpMkLst>
        </pc:cxnChg>
        <pc:cxnChg chg="add mod">
          <ac:chgData name="Duha, Arman" userId="0c9e984b-360c-406e-86ea-3f0bb2202fd5" providerId="ADAL" clId="{F84F1C65-99AF-4D40-A580-2C4B32280ED7}" dt="2024-03-01T08:28:19.928" v="2659" actId="1035"/>
          <ac:cxnSpMkLst>
            <pc:docMk/>
            <pc:sldMk cId="1580843140" sldId="296"/>
            <ac:cxnSpMk id="52" creationId="{ADFABF1B-DAD4-90B0-534C-73CD628841F5}"/>
          </ac:cxnSpMkLst>
        </pc:cxnChg>
      </pc:sldChg>
      <pc:sldChg chg="addSp delSp modSp new mod">
        <pc:chgData name="Duha, Arman" userId="0c9e984b-360c-406e-86ea-3f0bb2202fd5" providerId="ADAL" clId="{F84F1C65-99AF-4D40-A580-2C4B32280ED7}" dt="2024-03-06T05:09:05.313" v="10012" actId="122"/>
        <pc:sldMkLst>
          <pc:docMk/>
          <pc:sldMk cId="2661458740" sldId="297"/>
        </pc:sldMkLst>
        <pc:spChg chg="mod">
          <ac:chgData name="Duha, Arman" userId="0c9e984b-360c-406e-86ea-3f0bb2202fd5" providerId="ADAL" clId="{F84F1C65-99AF-4D40-A580-2C4B32280ED7}" dt="2024-03-06T05:09:05.313" v="10012" actId="122"/>
          <ac:spMkLst>
            <pc:docMk/>
            <pc:sldMk cId="2661458740" sldId="297"/>
            <ac:spMk id="2" creationId="{33B976E2-F950-0052-EF12-FBFFBE86B795}"/>
          </ac:spMkLst>
        </pc:spChg>
        <pc:spChg chg="del">
          <ac:chgData name="Duha, Arman" userId="0c9e984b-360c-406e-86ea-3f0bb2202fd5" providerId="ADAL" clId="{F84F1C65-99AF-4D40-A580-2C4B32280ED7}" dt="2024-03-01T07:45:07.103" v="985" actId="478"/>
          <ac:spMkLst>
            <pc:docMk/>
            <pc:sldMk cId="2661458740" sldId="297"/>
            <ac:spMk id="3" creationId="{280A557A-4098-3D31-97F5-1D2A78D13C9B}"/>
          </ac:spMkLst>
        </pc:spChg>
        <pc:picChg chg="add mod">
          <ac:chgData name="Duha, Arman" userId="0c9e984b-360c-406e-86ea-3f0bb2202fd5" providerId="ADAL" clId="{F84F1C65-99AF-4D40-A580-2C4B32280ED7}" dt="2024-03-06T05:08:45.394" v="9983" actId="1076"/>
          <ac:picMkLst>
            <pc:docMk/>
            <pc:sldMk cId="2661458740" sldId="297"/>
            <ac:picMk id="4" creationId="{6202D254-D3FA-EC5B-FFBE-D27985C8C28B}"/>
          </ac:picMkLst>
        </pc:picChg>
        <pc:picChg chg="add mod">
          <ac:chgData name="Duha, Arman" userId="0c9e984b-360c-406e-86ea-3f0bb2202fd5" providerId="ADAL" clId="{F84F1C65-99AF-4D40-A580-2C4B32280ED7}" dt="2024-03-01T07:52:05.540" v="1324" actId="1076"/>
          <ac:picMkLst>
            <pc:docMk/>
            <pc:sldMk cId="2661458740" sldId="297"/>
            <ac:picMk id="11" creationId="{B56C4DEF-7D74-AA44-1806-5BB686FF9568}"/>
          </ac:picMkLst>
        </pc:picChg>
      </pc:sldChg>
      <pc:sldChg chg="addSp delSp modSp new mod modClrScheme chgLayout">
        <pc:chgData name="Duha, Arman" userId="0c9e984b-360c-406e-86ea-3f0bb2202fd5" providerId="ADAL" clId="{F84F1C65-99AF-4D40-A580-2C4B32280ED7}" dt="2024-03-06T05:14:19.992" v="10164" actId="1037"/>
        <pc:sldMkLst>
          <pc:docMk/>
          <pc:sldMk cId="3799373495" sldId="298"/>
        </pc:sldMkLst>
        <pc:spChg chg="del">
          <ac:chgData name="Duha, Arman" userId="0c9e984b-360c-406e-86ea-3f0bb2202fd5" providerId="ADAL" clId="{F84F1C65-99AF-4D40-A580-2C4B32280ED7}" dt="2024-03-01T08:43:11.353" v="3129" actId="478"/>
          <ac:spMkLst>
            <pc:docMk/>
            <pc:sldMk cId="3799373495" sldId="298"/>
            <ac:spMk id="2" creationId="{DE7AB394-E5E0-54F6-C7E3-AAE577B16F0F}"/>
          </ac:spMkLst>
        </pc:spChg>
        <pc:spChg chg="del">
          <ac:chgData name="Duha, Arman" userId="0c9e984b-360c-406e-86ea-3f0bb2202fd5" providerId="ADAL" clId="{F84F1C65-99AF-4D40-A580-2C4B32280ED7}" dt="2024-03-01T08:43:09.751" v="3128" actId="478"/>
          <ac:spMkLst>
            <pc:docMk/>
            <pc:sldMk cId="3799373495" sldId="298"/>
            <ac:spMk id="3" creationId="{A48E4246-4015-C9E2-8D2A-3145ED8BCD50}"/>
          </ac:spMkLst>
        </pc:spChg>
        <pc:spChg chg="add del mod">
          <ac:chgData name="Duha, Arman" userId="0c9e984b-360c-406e-86ea-3f0bb2202fd5" providerId="ADAL" clId="{F84F1C65-99AF-4D40-A580-2C4B32280ED7}" dt="2024-03-06T05:10:40.823" v="10014" actId="478"/>
          <ac:spMkLst>
            <pc:docMk/>
            <pc:sldMk cId="3799373495" sldId="298"/>
            <ac:spMk id="4" creationId="{C54B8B66-837F-C145-12C1-EAC5A5967C43}"/>
          </ac:spMkLst>
        </pc:spChg>
        <pc:spChg chg="mod">
          <ac:chgData name="Duha, Arman" userId="0c9e984b-360c-406e-86ea-3f0bb2202fd5" providerId="ADAL" clId="{F84F1C65-99AF-4D40-A580-2C4B32280ED7}" dt="2024-03-01T09:57:43.844" v="5055"/>
          <ac:spMkLst>
            <pc:docMk/>
            <pc:sldMk cId="3799373495" sldId="298"/>
            <ac:spMk id="10" creationId="{1857F40E-52D8-6181-F704-88C76EFD5D1C}"/>
          </ac:spMkLst>
        </pc:spChg>
        <pc:spChg chg="mod">
          <ac:chgData name="Duha, Arman" userId="0c9e984b-360c-406e-86ea-3f0bb2202fd5" providerId="ADAL" clId="{F84F1C65-99AF-4D40-A580-2C4B32280ED7}" dt="2024-03-01T09:57:43.844" v="5055"/>
          <ac:spMkLst>
            <pc:docMk/>
            <pc:sldMk cId="3799373495" sldId="298"/>
            <ac:spMk id="11" creationId="{3C846EF1-1308-2E41-0361-AEE52FC96B91}"/>
          </ac:spMkLst>
        </pc:spChg>
        <pc:spChg chg="mod">
          <ac:chgData name="Duha, Arman" userId="0c9e984b-360c-406e-86ea-3f0bb2202fd5" providerId="ADAL" clId="{F84F1C65-99AF-4D40-A580-2C4B32280ED7}" dt="2024-03-01T09:57:43.844" v="5055"/>
          <ac:spMkLst>
            <pc:docMk/>
            <pc:sldMk cId="3799373495" sldId="298"/>
            <ac:spMk id="12" creationId="{75A79F41-8E34-EE2F-8EB0-7096E345E630}"/>
          </ac:spMkLst>
        </pc:spChg>
        <pc:spChg chg="mod">
          <ac:chgData name="Duha, Arman" userId="0c9e984b-360c-406e-86ea-3f0bb2202fd5" providerId="ADAL" clId="{F84F1C65-99AF-4D40-A580-2C4B32280ED7}" dt="2024-03-01T09:57:43.844" v="5055"/>
          <ac:spMkLst>
            <pc:docMk/>
            <pc:sldMk cId="3799373495" sldId="298"/>
            <ac:spMk id="13" creationId="{9592F620-15C2-2F94-EBD4-221576CEE85E}"/>
          </ac:spMkLst>
        </pc:spChg>
        <pc:spChg chg="mod">
          <ac:chgData name="Duha, Arman" userId="0c9e984b-360c-406e-86ea-3f0bb2202fd5" providerId="ADAL" clId="{F84F1C65-99AF-4D40-A580-2C4B32280ED7}" dt="2024-03-01T09:57:43.844" v="5055"/>
          <ac:spMkLst>
            <pc:docMk/>
            <pc:sldMk cId="3799373495" sldId="298"/>
            <ac:spMk id="14" creationId="{833AF483-9F85-1FAE-EEAF-6534AFBB898C}"/>
          </ac:spMkLst>
        </pc:spChg>
        <pc:spChg chg="mod">
          <ac:chgData name="Duha, Arman" userId="0c9e984b-360c-406e-86ea-3f0bb2202fd5" providerId="ADAL" clId="{F84F1C65-99AF-4D40-A580-2C4B32280ED7}" dt="2024-03-01T09:57:43.844" v="5055"/>
          <ac:spMkLst>
            <pc:docMk/>
            <pc:sldMk cId="3799373495" sldId="298"/>
            <ac:spMk id="15" creationId="{9EE90243-7AE0-89B6-79E7-9BD186A42E3E}"/>
          </ac:spMkLst>
        </pc:spChg>
        <pc:spChg chg="mod">
          <ac:chgData name="Duha, Arman" userId="0c9e984b-360c-406e-86ea-3f0bb2202fd5" providerId="ADAL" clId="{F84F1C65-99AF-4D40-A580-2C4B32280ED7}" dt="2024-03-01T09:57:43.844" v="5055"/>
          <ac:spMkLst>
            <pc:docMk/>
            <pc:sldMk cId="3799373495" sldId="298"/>
            <ac:spMk id="16" creationId="{E83054E3-A863-DF20-F47E-C854510B762E}"/>
          </ac:spMkLst>
        </pc:spChg>
        <pc:spChg chg="mod">
          <ac:chgData name="Duha, Arman" userId="0c9e984b-360c-406e-86ea-3f0bb2202fd5" providerId="ADAL" clId="{F84F1C65-99AF-4D40-A580-2C4B32280ED7}" dt="2024-03-01T09:57:43.844" v="5055"/>
          <ac:spMkLst>
            <pc:docMk/>
            <pc:sldMk cId="3799373495" sldId="298"/>
            <ac:spMk id="17" creationId="{9F063FF9-604B-AB28-2E64-F3C4B866E21C}"/>
          </ac:spMkLst>
        </pc:spChg>
        <pc:spChg chg="mod">
          <ac:chgData name="Duha, Arman" userId="0c9e984b-360c-406e-86ea-3f0bb2202fd5" providerId="ADAL" clId="{F84F1C65-99AF-4D40-A580-2C4B32280ED7}" dt="2024-03-01T09:57:43.844" v="5055"/>
          <ac:spMkLst>
            <pc:docMk/>
            <pc:sldMk cId="3799373495" sldId="298"/>
            <ac:spMk id="18" creationId="{67693CF9-27FE-01D0-073C-2103ABF3DF9B}"/>
          </ac:spMkLst>
        </pc:spChg>
        <pc:spChg chg="mod">
          <ac:chgData name="Duha, Arman" userId="0c9e984b-360c-406e-86ea-3f0bb2202fd5" providerId="ADAL" clId="{F84F1C65-99AF-4D40-A580-2C4B32280ED7}" dt="2024-03-01T09:57:43.844" v="5055"/>
          <ac:spMkLst>
            <pc:docMk/>
            <pc:sldMk cId="3799373495" sldId="298"/>
            <ac:spMk id="19" creationId="{3FB0AD87-FB8F-5C55-9339-58C9C7DFA6FC}"/>
          </ac:spMkLst>
        </pc:spChg>
        <pc:spChg chg="mod">
          <ac:chgData name="Duha, Arman" userId="0c9e984b-360c-406e-86ea-3f0bb2202fd5" providerId="ADAL" clId="{F84F1C65-99AF-4D40-A580-2C4B32280ED7}" dt="2024-03-01T09:57:43.844" v="5055"/>
          <ac:spMkLst>
            <pc:docMk/>
            <pc:sldMk cId="3799373495" sldId="298"/>
            <ac:spMk id="20" creationId="{C506049A-4E78-2B53-29E8-750ACFEB7625}"/>
          </ac:spMkLst>
        </pc:spChg>
        <pc:spChg chg="mod">
          <ac:chgData name="Duha, Arman" userId="0c9e984b-360c-406e-86ea-3f0bb2202fd5" providerId="ADAL" clId="{F84F1C65-99AF-4D40-A580-2C4B32280ED7}" dt="2024-03-01T09:57:43.844" v="5055"/>
          <ac:spMkLst>
            <pc:docMk/>
            <pc:sldMk cId="3799373495" sldId="298"/>
            <ac:spMk id="21" creationId="{EFC2B0D4-20E7-47A8-7C8D-03C19891707A}"/>
          </ac:spMkLst>
        </pc:spChg>
        <pc:spChg chg="mod">
          <ac:chgData name="Duha, Arman" userId="0c9e984b-360c-406e-86ea-3f0bb2202fd5" providerId="ADAL" clId="{F84F1C65-99AF-4D40-A580-2C4B32280ED7}" dt="2024-03-01T09:57:43.844" v="5055"/>
          <ac:spMkLst>
            <pc:docMk/>
            <pc:sldMk cId="3799373495" sldId="298"/>
            <ac:spMk id="22" creationId="{67C87E90-87ED-5475-92BE-80F7835F4356}"/>
          </ac:spMkLst>
        </pc:spChg>
        <pc:spChg chg="mod">
          <ac:chgData name="Duha, Arman" userId="0c9e984b-360c-406e-86ea-3f0bb2202fd5" providerId="ADAL" clId="{F84F1C65-99AF-4D40-A580-2C4B32280ED7}" dt="2024-03-01T09:57:43.844" v="5055"/>
          <ac:spMkLst>
            <pc:docMk/>
            <pc:sldMk cId="3799373495" sldId="298"/>
            <ac:spMk id="23" creationId="{8C15D5CE-7953-7904-9513-49921EB5F3BF}"/>
          </ac:spMkLst>
        </pc:spChg>
        <pc:spChg chg="mod">
          <ac:chgData name="Duha, Arman" userId="0c9e984b-360c-406e-86ea-3f0bb2202fd5" providerId="ADAL" clId="{F84F1C65-99AF-4D40-A580-2C4B32280ED7}" dt="2024-03-01T09:57:43.844" v="5055"/>
          <ac:spMkLst>
            <pc:docMk/>
            <pc:sldMk cId="3799373495" sldId="298"/>
            <ac:spMk id="24" creationId="{5003D06E-A1CE-95F1-FDBF-5D04DD621F3F}"/>
          </ac:spMkLst>
        </pc:spChg>
        <pc:spChg chg="add mod">
          <ac:chgData name="Duha, Arman" userId="0c9e984b-360c-406e-86ea-3f0bb2202fd5" providerId="ADAL" clId="{F84F1C65-99AF-4D40-A580-2C4B32280ED7}" dt="2024-03-06T05:14:05.392" v="10151" actId="26606"/>
          <ac:spMkLst>
            <pc:docMk/>
            <pc:sldMk cId="3799373495" sldId="298"/>
            <ac:spMk id="139" creationId="{BB365555-547D-D77E-6475-BB7EB05EF7DC}"/>
          </ac:spMkLst>
        </pc:spChg>
        <pc:grpChg chg="add del mod">
          <ac:chgData name="Duha, Arman" userId="0c9e984b-360c-406e-86ea-3f0bb2202fd5" providerId="ADAL" clId="{F84F1C65-99AF-4D40-A580-2C4B32280ED7}" dt="2024-03-06T05:10:48.958" v="10016" actId="478"/>
          <ac:grpSpMkLst>
            <pc:docMk/>
            <pc:sldMk cId="3799373495" sldId="298"/>
            <ac:grpSpMk id="9" creationId="{D62DCEF3-CBB7-114A-1B9D-492ADB20A07F}"/>
          </ac:grpSpMkLst>
        </pc:grpChg>
        <pc:picChg chg="add mod">
          <ac:chgData name="Duha, Arman" userId="0c9e984b-360c-406e-86ea-3f0bb2202fd5" providerId="ADAL" clId="{F84F1C65-99AF-4D40-A580-2C4B32280ED7}" dt="2024-03-06T05:14:19.992" v="10164" actId="1037"/>
          <ac:picMkLst>
            <pc:docMk/>
            <pc:sldMk cId="3799373495" sldId="298"/>
            <ac:picMk id="3" creationId="{FF11020E-C3D0-D824-1ADB-24C62A66A8BA}"/>
          </ac:picMkLst>
        </pc:picChg>
        <pc:picChg chg="add del mod">
          <ac:chgData name="Duha, Arman" userId="0c9e984b-360c-406e-86ea-3f0bb2202fd5" providerId="ADAL" clId="{F84F1C65-99AF-4D40-A580-2C4B32280ED7}" dt="2024-03-06T05:10:42.962" v="10015" actId="478"/>
          <ac:picMkLst>
            <pc:docMk/>
            <pc:sldMk cId="3799373495" sldId="298"/>
            <ac:picMk id="5" creationId="{55F9B491-5B3B-7EA3-0687-4B9809BDE5F9}"/>
          </ac:picMkLst>
        </pc:picChg>
        <pc:picChg chg="add mod">
          <ac:chgData name="Duha, Arman" userId="0c9e984b-360c-406e-86ea-3f0bb2202fd5" providerId="ADAL" clId="{F84F1C65-99AF-4D40-A580-2C4B32280ED7}" dt="2024-03-06T05:14:05.392" v="10151" actId="26606"/>
          <ac:picMkLst>
            <pc:docMk/>
            <pc:sldMk cId="3799373495" sldId="298"/>
            <ac:picMk id="6" creationId="{F95E13DF-1D08-95D1-E8F3-1CB6A7895E4D}"/>
          </ac:picMkLst>
        </pc:picChg>
        <pc:picChg chg="add del mod">
          <ac:chgData name="Duha, Arman" userId="0c9e984b-360c-406e-86ea-3f0bb2202fd5" providerId="ADAL" clId="{F84F1C65-99AF-4D40-A580-2C4B32280ED7}" dt="2024-03-06T05:10:37.129" v="10013" actId="478"/>
          <ac:picMkLst>
            <pc:docMk/>
            <pc:sldMk cId="3799373495" sldId="298"/>
            <ac:picMk id="7" creationId="{71509FF0-BAB3-8CF1-DA1A-218244ED805F}"/>
          </ac:picMkLst>
        </pc:picChg>
        <pc:picChg chg="add mod">
          <ac:chgData name="Duha, Arman" userId="0c9e984b-360c-406e-86ea-3f0bb2202fd5" providerId="ADAL" clId="{F84F1C65-99AF-4D40-A580-2C4B32280ED7}" dt="2024-03-06T05:14:05.392" v="10151" actId="26606"/>
          <ac:picMkLst>
            <pc:docMk/>
            <pc:sldMk cId="3799373495" sldId="298"/>
            <ac:picMk id="8" creationId="{D9808B81-3A6F-3802-8290-78A909EBE651}"/>
          </ac:picMkLst>
        </pc:picChg>
      </pc:sldChg>
      <pc:sldChg chg="addSp delSp modSp new mod modAnim">
        <pc:chgData name="Duha, Arman" userId="0c9e984b-360c-406e-86ea-3f0bb2202fd5" providerId="ADAL" clId="{F84F1C65-99AF-4D40-A580-2C4B32280ED7}" dt="2024-03-06T05:56:42.917" v="11397" actId="114"/>
        <pc:sldMkLst>
          <pc:docMk/>
          <pc:sldMk cId="1564475419" sldId="299"/>
        </pc:sldMkLst>
        <pc:spChg chg="add del">
          <ac:chgData name="Duha, Arman" userId="0c9e984b-360c-406e-86ea-3f0bb2202fd5" providerId="ADAL" clId="{F84F1C65-99AF-4D40-A580-2C4B32280ED7}" dt="2024-03-01T17:58:01.958" v="8485" actId="478"/>
          <ac:spMkLst>
            <pc:docMk/>
            <pc:sldMk cId="1564475419" sldId="299"/>
            <ac:spMk id="2" creationId="{08F85960-EC39-8E9F-9A0B-354C30B4092C}"/>
          </ac:spMkLst>
        </pc:spChg>
        <pc:spChg chg="del">
          <ac:chgData name="Duha, Arman" userId="0c9e984b-360c-406e-86ea-3f0bb2202fd5" providerId="ADAL" clId="{F84F1C65-99AF-4D40-A580-2C4B32280ED7}" dt="2024-03-01T08:44:34.202" v="3135" actId="478"/>
          <ac:spMkLst>
            <pc:docMk/>
            <pc:sldMk cId="1564475419" sldId="299"/>
            <ac:spMk id="2" creationId="{0D490BA8-7FA8-13B3-406A-8850D6907063}"/>
          </ac:spMkLst>
        </pc:spChg>
        <pc:spChg chg="add mod">
          <ac:chgData name="Duha, Arman" userId="0c9e984b-360c-406e-86ea-3f0bb2202fd5" providerId="ADAL" clId="{F84F1C65-99AF-4D40-A580-2C4B32280ED7}" dt="2024-03-06T05:56:42.917" v="11397" actId="114"/>
          <ac:spMkLst>
            <pc:docMk/>
            <pc:sldMk cId="1564475419" sldId="299"/>
            <ac:spMk id="2" creationId="{44705F24-3946-31D4-82B7-F403D796C935}"/>
          </ac:spMkLst>
        </pc:spChg>
        <pc:spChg chg="add mod">
          <ac:chgData name="Duha, Arman" userId="0c9e984b-360c-406e-86ea-3f0bb2202fd5" providerId="ADAL" clId="{F84F1C65-99AF-4D40-A580-2C4B32280ED7}" dt="2024-03-01T18:02:15.182" v="8493" actId="14861"/>
          <ac:spMkLst>
            <pc:docMk/>
            <pc:sldMk cId="1564475419" sldId="299"/>
            <ac:spMk id="3" creationId="{598DC2FB-4E96-6FE2-ED5A-A4680F1F36A1}"/>
          </ac:spMkLst>
        </pc:spChg>
        <pc:spChg chg="del">
          <ac:chgData name="Duha, Arman" userId="0c9e984b-360c-406e-86ea-3f0bb2202fd5" providerId="ADAL" clId="{F84F1C65-99AF-4D40-A580-2C4B32280ED7}" dt="2024-03-01T08:44:32.693" v="3134" actId="478"/>
          <ac:spMkLst>
            <pc:docMk/>
            <pc:sldMk cId="1564475419" sldId="299"/>
            <ac:spMk id="3" creationId="{87F7F8B7-343B-C3B8-1623-5CD7571C6103}"/>
          </ac:spMkLst>
        </pc:spChg>
        <pc:spChg chg="add mod">
          <ac:chgData name="Duha, Arman" userId="0c9e984b-360c-406e-86ea-3f0bb2202fd5" providerId="ADAL" clId="{F84F1C65-99AF-4D40-A580-2C4B32280ED7}" dt="2024-03-01T18:02:57.643" v="8613" actId="1076"/>
          <ac:spMkLst>
            <pc:docMk/>
            <pc:sldMk cId="1564475419" sldId="299"/>
            <ac:spMk id="4" creationId="{4A02CBB7-00A7-8232-B244-A554E69CFE37}"/>
          </ac:spMkLst>
        </pc:spChg>
        <pc:spChg chg="add mod">
          <ac:chgData name="Duha, Arman" userId="0c9e984b-360c-406e-86ea-3f0bb2202fd5" providerId="ADAL" clId="{F84F1C65-99AF-4D40-A580-2C4B32280ED7}" dt="2024-03-06T05:42:47.621" v="11030"/>
          <ac:spMkLst>
            <pc:docMk/>
            <pc:sldMk cId="1564475419" sldId="299"/>
            <ac:spMk id="5" creationId="{26F951F4-96EB-3AA9-1EBA-B95242D6D368}"/>
          </ac:spMkLst>
        </pc:spChg>
        <pc:spChg chg="add mod">
          <ac:chgData name="Duha, Arman" userId="0c9e984b-360c-406e-86ea-3f0bb2202fd5" providerId="ADAL" clId="{F84F1C65-99AF-4D40-A580-2C4B32280ED7}" dt="2024-03-01T18:03:11.318" v="8614" actId="1076"/>
          <ac:spMkLst>
            <pc:docMk/>
            <pc:sldMk cId="1564475419" sldId="299"/>
            <ac:spMk id="8" creationId="{30B7E02A-5CFC-BDD3-9914-A148E403D8D0}"/>
          </ac:spMkLst>
        </pc:spChg>
        <pc:spChg chg="add mod">
          <ac:chgData name="Duha, Arman" userId="0c9e984b-360c-406e-86ea-3f0bb2202fd5" providerId="ADAL" clId="{F84F1C65-99AF-4D40-A580-2C4B32280ED7}" dt="2024-03-01T09:35:13.183" v="4305" actId="1036"/>
          <ac:spMkLst>
            <pc:docMk/>
            <pc:sldMk cId="1564475419" sldId="299"/>
            <ac:spMk id="9" creationId="{9DAE7FF1-019B-0BC6-9BA4-847284A84483}"/>
          </ac:spMkLst>
        </pc:spChg>
        <pc:spChg chg="add">
          <ac:chgData name="Duha, Arman" userId="0c9e984b-360c-406e-86ea-3f0bb2202fd5" providerId="ADAL" clId="{F84F1C65-99AF-4D40-A580-2C4B32280ED7}" dt="2024-03-01T08:55:14.989" v="3256" actId="11529"/>
          <ac:spMkLst>
            <pc:docMk/>
            <pc:sldMk cId="1564475419" sldId="299"/>
            <ac:spMk id="10" creationId="{DA267A26-4ADC-4086-7116-562CDD2B15DA}"/>
          </ac:spMkLst>
        </pc:spChg>
        <pc:spChg chg="add mod">
          <ac:chgData name="Duha, Arman" userId="0c9e984b-360c-406e-86ea-3f0bb2202fd5" providerId="ADAL" clId="{F84F1C65-99AF-4D40-A580-2C4B32280ED7}" dt="2024-03-01T09:46:51.390" v="4977" actId="1038"/>
          <ac:spMkLst>
            <pc:docMk/>
            <pc:sldMk cId="1564475419" sldId="299"/>
            <ac:spMk id="11" creationId="{4939B761-D372-6D65-E968-47370C42C1BD}"/>
          </ac:spMkLst>
        </pc:spChg>
        <pc:spChg chg="add mod">
          <ac:chgData name="Duha, Arman" userId="0c9e984b-360c-406e-86ea-3f0bb2202fd5" providerId="ADAL" clId="{F84F1C65-99AF-4D40-A580-2C4B32280ED7}" dt="2024-03-01T09:46:43.189" v="4945" actId="1038"/>
          <ac:spMkLst>
            <pc:docMk/>
            <pc:sldMk cId="1564475419" sldId="299"/>
            <ac:spMk id="12" creationId="{6EE7F9A9-44E2-3D6C-3D7B-ACB0C2307643}"/>
          </ac:spMkLst>
        </pc:spChg>
        <pc:spChg chg="add mod">
          <ac:chgData name="Duha, Arman" userId="0c9e984b-360c-406e-86ea-3f0bb2202fd5" providerId="ADAL" clId="{F84F1C65-99AF-4D40-A580-2C4B32280ED7}" dt="2024-03-01T09:01:44.689" v="3420" actId="1037"/>
          <ac:spMkLst>
            <pc:docMk/>
            <pc:sldMk cId="1564475419" sldId="299"/>
            <ac:spMk id="13" creationId="{A8FFAA49-98B2-0E69-E2BD-A24B22C1033B}"/>
          </ac:spMkLst>
        </pc:spChg>
        <pc:spChg chg="add mod">
          <ac:chgData name="Duha, Arman" userId="0c9e984b-360c-406e-86ea-3f0bb2202fd5" providerId="ADAL" clId="{F84F1C65-99AF-4D40-A580-2C4B32280ED7}" dt="2024-03-01T09:46:43.189" v="4945" actId="1038"/>
          <ac:spMkLst>
            <pc:docMk/>
            <pc:sldMk cId="1564475419" sldId="299"/>
            <ac:spMk id="14" creationId="{8FED3782-C927-E40A-6797-504195FFA301}"/>
          </ac:spMkLst>
        </pc:spChg>
        <pc:spChg chg="add mod">
          <ac:chgData name="Duha, Arman" userId="0c9e984b-360c-406e-86ea-3f0bb2202fd5" providerId="ADAL" clId="{F84F1C65-99AF-4D40-A580-2C4B32280ED7}" dt="2024-03-01T18:03:17.995" v="8615" actId="1076"/>
          <ac:spMkLst>
            <pc:docMk/>
            <pc:sldMk cId="1564475419" sldId="299"/>
            <ac:spMk id="16" creationId="{3A7FBEA6-D223-4648-0DA4-8350C82C734C}"/>
          </ac:spMkLst>
        </pc:spChg>
        <pc:spChg chg="add mod">
          <ac:chgData name="Duha, Arman" userId="0c9e984b-360c-406e-86ea-3f0bb2202fd5" providerId="ADAL" clId="{F84F1C65-99AF-4D40-A580-2C4B32280ED7}" dt="2024-03-01T13:10:36.717" v="8457" actId="255"/>
          <ac:spMkLst>
            <pc:docMk/>
            <pc:sldMk cId="1564475419" sldId="299"/>
            <ac:spMk id="47" creationId="{471BAD4F-7D20-54EA-44EB-272F488983D9}"/>
          </ac:spMkLst>
        </pc:spChg>
        <pc:spChg chg="add mod">
          <ac:chgData name="Duha, Arman" userId="0c9e984b-360c-406e-86ea-3f0bb2202fd5" providerId="ADAL" clId="{F84F1C65-99AF-4D40-A580-2C4B32280ED7}" dt="2024-03-01T18:03:34.688" v="8616" actId="1076"/>
          <ac:spMkLst>
            <pc:docMk/>
            <pc:sldMk cId="1564475419" sldId="299"/>
            <ac:spMk id="52" creationId="{9BDA3139-7964-41E8-A9E0-BF89059620EA}"/>
          </ac:spMkLst>
        </pc:spChg>
        <pc:spChg chg="add mod">
          <ac:chgData name="Duha, Arman" userId="0c9e984b-360c-406e-86ea-3f0bb2202fd5" providerId="ADAL" clId="{F84F1C65-99AF-4D40-A580-2C4B32280ED7}" dt="2024-03-01T09:50:27.382" v="5027"/>
          <ac:spMkLst>
            <pc:docMk/>
            <pc:sldMk cId="1564475419" sldId="299"/>
            <ac:spMk id="53" creationId="{00C19B53-127B-4402-8E96-A9559099A37C}"/>
          </ac:spMkLst>
        </pc:spChg>
        <pc:spChg chg="add mod">
          <ac:chgData name="Duha, Arman" userId="0c9e984b-360c-406e-86ea-3f0bb2202fd5" providerId="ADAL" clId="{F84F1C65-99AF-4D40-A580-2C4B32280ED7}" dt="2024-03-06T05:56:21.800" v="11394" actId="255"/>
          <ac:spMkLst>
            <pc:docMk/>
            <pc:sldMk cId="1564475419" sldId="299"/>
            <ac:spMk id="54" creationId="{9607A85C-17D7-56BE-0E54-620FF721092D}"/>
          </ac:spMkLst>
        </pc:spChg>
        <pc:spChg chg="add mod">
          <ac:chgData name="Duha, Arman" userId="0c9e984b-360c-406e-86ea-3f0bb2202fd5" providerId="ADAL" clId="{F84F1C65-99AF-4D40-A580-2C4B32280ED7}" dt="2024-03-06T05:56:21.800" v="11394" actId="255"/>
          <ac:spMkLst>
            <pc:docMk/>
            <pc:sldMk cId="1564475419" sldId="299"/>
            <ac:spMk id="55" creationId="{DBDFDC4F-1F6F-D14A-1491-0953831D198F}"/>
          </ac:spMkLst>
        </pc:spChg>
        <pc:picChg chg="add del mod">
          <ac:chgData name="Duha, Arman" userId="0c9e984b-360c-406e-86ea-3f0bb2202fd5" providerId="ADAL" clId="{F84F1C65-99AF-4D40-A580-2C4B32280ED7}" dt="2024-03-01T08:50:16.504" v="3138" actId="478"/>
          <ac:picMkLst>
            <pc:docMk/>
            <pc:sldMk cId="1564475419" sldId="299"/>
            <ac:picMk id="4" creationId="{3A8AFDB3-FBB2-0406-F168-61D5ED8E6D7C}"/>
          </ac:picMkLst>
        </pc:picChg>
        <pc:picChg chg="add del mod">
          <ac:chgData name="Duha, Arman" userId="0c9e984b-360c-406e-86ea-3f0bb2202fd5" providerId="ADAL" clId="{F84F1C65-99AF-4D40-A580-2C4B32280ED7}" dt="2024-03-01T08:50:27.318" v="3166" actId="478"/>
          <ac:picMkLst>
            <pc:docMk/>
            <pc:sldMk cId="1564475419" sldId="299"/>
            <ac:picMk id="5" creationId="{DB50EE30-DCCA-39AC-1446-BFB5FB62FF32}"/>
          </ac:picMkLst>
        </pc:picChg>
        <pc:picChg chg="add mod">
          <ac:chgData name="Duha, Arman" userId="0c9e984b-360c-406e-86ea-3f0bb2202fd5" providerId="ADAL" clId="{F84F1C65-99AF-4D40-A580-2C4B32280ED7}" dt="2024-03-01T18:05:34.754" v="8620" actId="1076"/>
          <ac:picMkLst>
            <pc:docMk/>
            <pc:sldMk cId="1564475419" sldId="299"/>
            <ac:picMk id="6" creationId="{C1F6EB89-A817-EA3F-B53A-84B1B646A57D}"/>
          </ac:picMkLst>
        </pc:picChg>
        <pc:picChg chg="del mod ord replST">
          <ac:chgData name="Duha, Arman" userId="0c9e984b-360c-406e-86ea-3f0bb2202fd5" providerId="ADAL" clId="{F84F1C65-99AF-4D40-A580-2C4B32280ED7}" dt="2024-03-01T09:33:38.991" v="4031" actId="478"/>
          <ac:picMkLst>
            <pc:docMk/>
            <pc:sldMk cId="1564475419" sldId="299"/>
            <ac:picMk id="7" creationId="{B273BFC9-EBE1-1668-B5F9-051E16221291}"/>
          </ac:picMkLst>
        </pc:picChg>
        <pc:picChg chg="add del mod">
          <ac:chgData name="Duha, Arman" userId="0c9e984b-360c-406e-86ea-3f0bb2202fd5" providerId="ADAL" clId="{F84F1C65-99AF-4D40-A580-2C4B32280ED7}" dt="2024-03-01T09:11:04.767" v="3559" actId="478"/>
          <ac:picMkLst>
            <pc:docMk/>
            <pc:sldMk cId="1564475419" sldId="299"/>
            <ac:picMk id="15" creationId="{87AAE03E-042A-EC9F-4AA0-4C98A1D7180B}"/>
          </ac:picMkLst>
        </pc:picChg>
        <pc:picChg chg="add mod">
          <ac:chgData name="Duha, Arman" userId="0c9e984b-360c-406e-86ea-3f0bb2202fd5" providerId="ADAL" clId="{F84F1C65-99AF-4D40-A580-2C4B32280ED7}" dt="2024-03-01T18:06:01.871" v="8623" actId="207"/>
          <ac:picMkLst>
            <pc:docMk/>
            <pc:sldMk cId="1564475419" sldId="299"/>
            <ac:picMk id="15" creationId="{958C8FA0-CE75-F3B1-2F4D-ACA84426082B}"/>
          </ac:picMkLst>
        </pc:picChg>
        <pc:picChg chg="del mod replST">
          <ac:chgData name="Duha, Arman" userId="0c9e984b-360c-406e-86ea-3f0bb2202fd5" providerId="ADAL" clId="{F84F1C65-99AF-4D40-A580-2C4B32280ED7}" dt="2024-03-01T09:10:57.487" v="3555" actId="478"/>
          <ac:picMkLst>
            <pc:docMk/>
            <pc:sldMk cId="1564475419" sldId="299"/>
            <ac:picMk id="18" creationId="{B9A0CFFB-44F1-6935-8C26-5EB6D54E02D1}"/>
          </ac:picMkLst>
        </pc:picChg>
        <pc:picChg chg="mod ord replST">
          <ac:chgData name="Duha, Arman" userId="0c9e984b-360c-406e-86ea-3f0bb2202fd5" providerId="ADAL" clId="{F84F1C65-99AF-4D40-A580-2C4B32280ED7}" dt="2024-03-01T09:14:25.451" v="3798" actId="1038"/>
          <ac:picMkLst>
            <pc:docMk/>
            <pc:sldMk cId="1564475419" sldId="299"/>
            <ac:picMk id="20" creationId="{BC9570C8-F56A-2427-D173-05F52792E397}"/>
          </ac:picMkLst>
        </pc:picChg>
        <pc:picChg chg="mod replST">
          <ac:chgData name="Duha, Arman" userId="0c9e984b-360c-406e-86ea-3f0bb2202fd5" providerId="ADAL" clId="{F84F1C65-99AF-4D40-A580-2C4B32280ED7}" dt="2024-03-01T09:14:25.451" v="3798" actId="1038"/>
          <ac:picMkLst>
            <pc:docMk/>
            <pc:sldMk cId="1564475419" sldId="299"/>
            <ac:picMk id="22" creationId="{D48734B4-0E30-E401-9997-63465B8151B7}"/>
          </ac:picMkLst>
        </pc:picChg>
        <pc:picChg chg="mod replST">
          <ac:chgData name="Duha, Arman" userId="0c9e984b-360c-406e-86ea-3f0bb2202fd5" providerId="ADAL" clId="{F84F1C65-99AF-4D40-A580-2C4B32280ED7}" dt="2024-03-01T09:14:25.451" v="3798" actId="1038"/>
          <ac:picMkLst>
            <pc:docMk/>
            <pc:sldMk cId="1564475419" sldId="299"/>
            <ac:picMk id="24" creationId="{086446B7-1A60-A356-9A18-774E011E14C5}"/>
          </ac:picMkLst>
        </pc:picChg>
        <pc:picChg chg="mod replST">
          <ac:chgData name="Duha, Arman" userId="0c9e984b-360c-406e-86ea-3f0bb2202fd5" providerId="ADAL" clId="{F84F1C65-99AF-4D40-A580-2C4B32280ED7}" dt="2024-03-01T09:14:25.451" v="3798" actId="1038"/>
          <ac:picMkLst>
            <pc:docMk/>
            <pc:sldMk cId="1564475419" sldId="299"/>
            <ac:picMk id="26" creationId="{934052C9-5BED-B3E6-93A6-2510C1F1F41E}"/>
          </ac:picMkLst>
        </pc:picChg>
        <pc:picChg chg="add del mod">
          <ac:chgData name="Duha, Arman" userId="0c9e984b-360c-406e-86ea-3f0bb2202fd5" providerId="ADAL" clId="{F84F1C65-99AF-4D40-A580-2C4B32280ED7}" dt="2024-03-01T09:38:16.968" v="4691" actId="478"/>
          <ac:picMkLst>
            <pc:docMk/>
            <pc:sldMk cId="1564475419" sldId="299"/>
            <ac:picMk id="27" creationId="{1CBE75BC-3B75-420E-FC92-381C86BFEBA9}"/>
          </ac:picMkLst>
        </pc:picChg>
        <pc:picChg chg="add del mod">
          <ac:chgData name="Duha, Arman" userId="0c9e984b-360c-406e-86ea-3f0bb2202fd5" providerId="ADAL" clId="{F84F1C65-99AF-4D40-A580-2C4B32280ED7}" dt="2024-03-01T09:38:19.700" v="4692" actId="478"/>
          <ac:picMkLst>
            <pc:docMk/>
            <pc:sldMk cId="1564475419" sldId="299"/>
            <ac:picMk id="28" creationId="{0F93E69E-3E1B-002B-0273-EF7CC5E14A22}"/>
          </ac:picMkLst>
        </pc:picChg>
        <pc:picChg chg="del mod replST">
          <ac:chgData name="Duha, Arman" userId="0c9e984b-360c-406e-86ea-3f0bb2202fd5" providerId="ADAL" clId="{F84F1C65-99AF-4D40-A580-2C4B32280ED7}" dt="2024-03-01T09:18:19.141" v="3863" actId="478"/>
          <ac:picMkLst>
            <pc:docMk/>
            <pc:sldMk cId="1564475419" sldId="299"/>
            <ac:picMk id="30" creationId="{4ED73547-A09F-4637-2DB3-A2B6D37CD1AA}"/>
          </ac:picMkLst>
        </pc:picChg>
        <pc:picChg chg="del mod replST">
          <ac:chgData name="Duha, Arman" userId="0c9e984b-360c-406e-86ea-3f0bb2202fd5" providerId="ADAL" clId="{F84F1C65-99AF-4D40-A580-2C4B32280ED7}" dt="2024-03-01T09:38:05.719" v="4662" actId="478"/>
          <ac:picMkLst>
            <pc:docMk/>
            <pc:sldMk cId="1564475419" sldId="299"/>
            <ac:picMk id="32" creationId="{23B7A4C6-D5B2-1E8D-2DAA-881D4886A567}"/>
          </ac:picMkLst>
        </pc:picChg>
        <pc:picChg chg="add del mod ord replST">
          <ac:chgData name="Duha, Arman" userId="0c9e984b-360c-406e-86ea-3f0bb2202fd5" providerId="ADAL" clId="{F84F1C65-99AF-4D40-A580-2C4B32280ED7}" dt="2024-03-01T09:35:30.780" v="4398" actId="478"/>
          <ac:picMkLst>
            <pc:docMk/>
            <pc:sldMk cId="1564475419" sldId="299"/>
            <ac:picMk id="34" creationId="{B3C5310F-75E6-280E-10EF-CC6885532D18}"/>
          </ac:picMkLst>
        </pc:picChg>
        <pc:picChg chg="mod replST">
          <ac:chgData name="Duha, Arman" userId="0c9e984b-360c-406e-86ea-3f0bb2202fd5" providerId="ADAL" clId="{F84F1C65-99AF-4D40-A580-2C4B32280ED7}" dt="2024-03-01T09:46:56.903" v="4978" actId="1076"/>
          <ac:picMkLst>
            <pc:docMk/>
            <pc:sldMk cId="1564475419" sldId="299"/>
            <ac:picMk id="36" creationId="{1F15C970-809F-07F2-F2BD-B7E725BF6212}"/>
          </ac:picMkLst>
        </pc:picChg>
        <pc:picChg chg="mod replST">
          <ac:chgData name="Duha, Arman" userId="0c9e984b-360c-406e-86ea-3f0bb2202fd5" providerId="ADAL" clId="{F84F1C65-99AF-4D40-A580-2C4B32280ED7}" dt="2024-03-01T09:46:43.189" v="4945" actId="1038"/>
          <ac:picMkLst>
            <pc:docMk/>
            <pc:sldMk cId="1564475419" sldId="299"/>
            <ac:picMk id="38" creationId="{D358E0DB-4321-B220-94FB-580C664FEE81}"/>
          </ac:picMkLst>
        </pc:picChg>
        <pc:picChg chg="mod ord replST delST">
          <ac:chgData name="Duha, Arman" userId="0c9e984b-360c-406e-86ea-3f0bb2202fd5" providerId="ADAL" clId="{F84F1C65-99AF-4D40-A580-2C4B32280ED7}" dt="2024-03-01T09:35:13.780" v="4353"/>
          <ac:picMkLst>
            <pc:docMk/>
            <pc:sldMk cId="1564475419" sldId="299"/>
            <ac:picMk id="40" creationId="{3D6E26D8-2611-606B-73B2-B24EB0055C87}"/>
          </ac:picMkLst>
        </pc:picChg>
        <pc:picChg chg="mod ord replST">
          <ac:chgData name="Duha, Arman" userId="0c9e984b-360c-406e-86ea-3f0bb2202fd5" providerId="ADAL" clId="{F84F1C65-99AF-4D40-A580-2C4B32280ED7}" dt="2024-03-01T09:35:42.023" v="4414" actId="1036"/>
          <ac:picMkLst>
            <pc:docMk/>
            <pc:sldMk cId="1564475419" sldId="299"/>
            <ac:picMk id="42" creationId="{997350DE-EA46-F270-BAB8-F794E7089387}"/>
          </ac:picMkLst>
        </pc:picChg>
        <pc:picChg chg="mod replST">
          <ac:chgData name="Duha, Arman" userId="0c9e984b-360c-406e-86ea-3f0bb2202fd5" providerId="ADAL" clId="{F84F1C65-99AF-4D40-A580-2C4B32280ED7}" dt="2024-03-01T18:02:50.475" v="8612" actId="1076"/>
          <ac:picMkLst>
            <pc:docMk/>
            <pc:sldMk cId="1564475419" sldId="299"/>
            <ac:picMk id="44" creationId="{C5B6F969-C977-0626-7A85-8CD5D3C4535B}"/>
          </ac:picMkLst>
        </pc:picChg>
        <pc:picChg chg="mod ord replST">
          <ac:chgData name="Duha, Arman" userId="0c9e984b-360c-406e-86ea-3f0bb2202fd5" providerId="ADAL" clId="{F84F1C65-99AF-4D40-A580-2C4B32280ED7}" dt="2024-03-01T09:38:11.217" v="4690" actId="1035"/>
          <ac:picMkLst>
            <pc:docMk/>
            <pc:sldMk cId="1564475419" sldId="299"/>
            <ac:picMk id="46" creationId="{67CADFB4-D2A9-0C5C-1BCF-E15B2D441C20}"/>
          </ac:picMkLst>
        </pc:picChg>
        <pc:picChg chg="del mod replST">
          <ac:chgData name="Duha, Arman" userId="0c9e984b-360c-406e-86ea-3f0bb2202fd5" providerId="ADAL" clId="{F84F1C65-99AF-4D40-A580-2C4B32280ED7}" dt="2024-03-01T09:45:54.527" v="4814" actId="478"/>
          <ac:picMkLst>
            <pc:docMk/>
            <pc:sldMk cId="1564475419" sldId="299"/>
            <ac:picMk id="49" creationId="{5572AE50-EF77-2A64-A408-2A914F39CB66}"/>
          </ac:picMkLst>
        </pc:picChg>
        <pc:picChg chg="mod ord replST">
          <ac:chgData name="Duha, Arman" userId="0c9e984b-360c-406e-86ea-3f0bb2202fd5" providerId="ADAL" clId="{F84F1C65-99AF-4D40-A580-2C4B32280ED7}" dt="2024-03-01T09:46:17.883" v="4902" actId="1076"/>
          <ac:picMkLst>
            <pc:docMk/>
            <pc:sldMk cId="1564475419" sldId="299"/>
            <ac:picMk id="51" creationId="{3F71A92C-5FBD-855D-78CC-6D97BAB391A6}"/>
          </ac:picMkLst>
        </pc:picChg>
      </pc:sldChg>
      <pc:sldChg chg="addSp delSp modSp new mod">
        <pc:chgData name="Duha, Arman" userId="0c9e984b-360c-406e-86ea-3f0bb2202fd5" providerId="ADAL" clId="{F84F1C65-99AF-4D40-A580-2C4B32280ED7}" dt="2024-03-06T05:13:53.194" v="10149" actId="1035"/>
        <pc:sldMkLst>
          <pc:docMk/>
          <pc:sldMk cId="2039623440" sldId="300"/>
        </pc:sldMkLst>
        <pc:spChg chg="del">
          <ac:chgData name="Duha, Arman" userId="0c9e984b-360c-406e-86ea-3f0bb2202fd5" providerId="ADAL" clId="{F84F1C65-99AF-4D40-A580-2C4B32280ED7}" dt="2024-03-06T05:13:29.503" v="10120" actId="478"/>
          <ac:spMkLst>
            <pc:docMk/>
            <pc:sldMk cId="2039623440" sldId="300"/>
            <ac:spMk id="2" creationId="{9757C8FB-329E-3D1C-E5BF-B8754D0CFD0F}"/>
          </ac:spMkLst>
        </pc:spChg>
        <pc:spChg chg="del">
          <ac:chgData name="Duha, Arman" userId="0c9e984b-360c-406e-86ea-3f0bb2202fd5" providerId="ADAL" clId="{F84F1C65-99AF-4D40-A580-2C4B32280ED7}" dt="2024-03-06T05:13:32.184" v="10121" actId="478"/>
          <ac:spMkLst>
            <pc:docMk/>
            <pc:sldMk cId="2039623440" sldId="300"/>
            <ac:spMk id="3" creationId="{D9CDDCF1-A2C2-578A-4524-E3E9C6E6F695}"/>
          </ac:spMkLst>
        </pc:spChg>
        <pc:picChg chg="add mod">
          <ac:chgData name="Duha, Arman" userId="0c9e984b-360c-406e-86ea-3f0bb2202fd5" providerId="ADAL" clId="{F84F1C65-99AF-4D40-A580-2C4B32280ED7}" dt="2024-03-06T05:13:53.194" v="10149" actId="1035"/>
          <ac:picMkLst>
            <pc:docMk/>
            <pc:sldMk cId="2039623440" sldId="300"/>
            <ac:picMk id="5" creationId="{6C2D0273-6134-6877-3450-D9D7553F5E6F}"/>
          </ac:picMkLst>
        </pc:picChg>
      </pc:sldChg>
      <pc:sldChg chg="addSp delSp modSp new mod">
        <pc:chgData name="Duha, Arman" userId="0c9e984b-360c-406e-86ea-3f0bb2202fd5" providerId="ADAL" clId="{F84F1C65-99AF-4D40-A580-2C4B32280ED7}" dt="2024-03-06T05:22:06.800" v="10359" actId="1035"/>
        <pc:sldMkLst>
          <pc:docMk/>
          <pc:sldMk cId="1001521505" sldId="301"/>
        </pc:sldMkLst>
        <pc:spChg chg="del">
          <ac:chgData name="Duha, Arman" userId="0c9e984b-360c-406e-86ea-3f0bb2202fd5" providerId="ADAL" clId="{F84F1C65-99AF-4D40-A580-2C4B32280ED7}" dt="2024-03-06T05:19:42.583" v="10166" actId="478"/>
          <ac:spMkLst>
            <pc:docMk/>
            <pc:sldMk cId="1001521505" sldId="301"/>
            <ac:spMk id="2" creationId="{75CA6751-C00D-DBA1-BC28-E4719A3B78C8}"/>
          </ac:spMkLst>
        </pc:spChg>
        <pc:spChg chg="del">
          <ac:chgData name="Duha, Arman" userId="0c9e984b-360c-406e-86ea-3f0bb2202fd5" providerId="ADAL" clId="{F84F1C65-99AF-4D40-A580-2C4B32280ED7}" dt="2024-03-06T05:19:45.688" v="10167" actId="478"/>
          <ac:spMkLst>
            <pc:docMk/>
            <pc:sldMk cId="1001521505" sldId="301"/>
            <ac:spMk id="3" creationId="{FA2D847B-E07D-4C79-9991-A6BCAEC84CBC}"/>
          </ac:spMkLst>
        </pc:spChg>
        <pc:picChg chg="add mod">
          <ac:chgData name="Duha, Arman" userId="0c9e984b-360c-406e-86ea-3f0bb2202fd5" providerId="ADAL" clId="{F84F1C65-99AF-4D40-A580-2C4B32280ED7}" dt="2024-03-06T05:20:57.435" v="10300" actId="1036"/>
          <ac:picMkLst>
            <pc:docMk/>
            <pc:sldMk cId="1001521505" sldId="301"/>
            <ac:picMk id="5" creationId="{BD4B73AF-9AF3-5657-B53D-0BAD2719C27C}"/>
          </ac:picMkLst>
        </pc:picChg>
        <pc:picChg chg="add mod">
          <ac:chgData name="Duha, Arman" userId="0c9e984b-360c-406e-86ea-3f0bb2202fd5" providerId="ADAL" clId="{F84F1C65-99AF-4D40-A580-2C4B32280ED7}" dt="2024-03-06T05:22:06.800" v="10359" actId="1035"/>
          <ac:picMkLst>
            <pc:docMk/>
            <pc:sldMk cId="1001521505" sldId="301"/>
            <ac:picMk id="7" creationId="{C82A007C-31EE-C43B-EA52-D4117D7BB821}"/>
          </ac:picMkLst>
        </pc:picChg>
      </pc:sldChg>
    </pc:docChg>
  </pc:docChgLst>
  <pc:docChgLst>
    <pc:chgData name="Duha, Arman" userId="0c9e984b-360c-406e-86ea-3f0bb2202fd5" providerId="ADAL" clId="{B31D7200-A54F-4E6B-8EB9-6B846AA1A347}"/>
    <pc:docChg chg="undo redo custSel addSld delSld modSld delMainMaster modMainMaster delSection modSection">
      <pc:chgData name="Duha, Arman" userId="0c9e984b-360c-406e-86ea-3f0bb2202fd5" providerId="ADAL" clId="{B31D7200-A54F-4E6B-8EB9-6B846AA1A347}" dt="2024-03-02T03:23:24.764" v="8026" actId="962"/>
      <pc:docMkLst>
        <pc:docMk/>
      </pc:docMkLst>
      <pc:sldChg chg="del">
        <pc:chgData name="Duha, Arman" userId="0c9e984b-360c-406e-86ea-3f0bb2202fd5" providerId="ADAL" clId="{B31D7200-A54F-4E6B-8EB9-6B846AA1A347}" dt="2024-02-27T04:13:01.448" v="235" actId="47"/>
        <pc:sldMkLst>
          <pc:docMk/>
          <pc:sldMk cId="2425367345" sldId="256"/>
        </pc:sldMkLst>
      </pc:sldChg>
      <pc:sldChg chg="addSp delSp modSp mod modTransition modAnim">
        <pc:chgData name="Duha, Arman" userId="0c9e984b-360c-406e-86ea-3f0bb2202fd5" providerId="ADAL" clId="{B31D7200-A54F-4E6B-8EB9-6B846AA1A347}" dt="2024-03-02T03:06:42.254" v="7910"/>
        <pc:sldMkLst>
          <pc:docMk/>
          <pc:sldMk cId="216275819" sldId="258"/>
        </pc:sldMkLst>
        <pc:spChg chg="mod">
          <ac:chgData name="Duha, Arman" userId="0c9e984b-360c-406e-86ea-3f0bb2202fd5" providerId="ADAL" clId="{B31D7200-A54F-4E6B-8EB9-6B846AA1A347}" dt="2024-02-26T04:46:37.612" v="89" actId="1036"/>
          <ac:spMkLst>
            <pc:docMk/>
            <pc:sldMk cId="216275819" sldId="258"/>
            <ac:spMk id="2" creationId="{17F1C08B-BA61-D199-99CB-04DDE665F9B6}"/>
          </ac:spMkLst>
        </pc:spChg>
        <pc:spChg chg="del">
          <ac:chgData name="Duha, Arman" userId="0c9e984b-360c-406e-86ea-3f0bb2202fd5" providerId="ADAL" clId="{B31D7200-A54F-4E6B-8EB9-6B846AA1A347}" dt="2024-02-26T04:38:47.616" v="5" actId="478"/>
          <ac:spMkLst>
            <pc:docMk/>
            <pc:sldMk cId="216275819" sldId="258"/>
            <ac:spMk id="3" creationId="{B9FB8449-0E89-EB13-5648-A09093568712}"/>
          </ac:spMkLst>
        </pc:spChg>
        <pc:spChg chg="add mod">
          <ac:chgData name="Duha, Arman" userId="0c9e984b-360c-406e-86ea-3f0bb2202fd5" providerId="ADAL" clId="{B31D7200-A54F-4E6B-8EB9-6B846AA1A347}" dt="2024-02-29T16:09:14.764" v="6631" actId="1036"/>
          <ac:spMkLst>
            <pc:docMk/>
            <pc:sldMk cId="216275819" sldId="258"/>
            <ac:spMk id="5" creationId="{CFBC9865-7A7B-3172-4AF1-3CB660E1F9A5}"/>
          </ac:spMkLst>
        </pc:spChg>
        <pc:picChg chg="add mod">
          <ac:chgData name="Duha, Arman" userId="0c9e984b-360c-406e-86ea-3f0bb2202fd5" providerId="ADAL" clId="{B31D7200-A54F-4E6B-8EB9-6B846AA1A347}" dt="2024-02-28T21:18:43.917" v="5223" actId="1036"/>
          <ac:picMkLst>
            <pc:docMk/>
            <pc:sldMk cId="216275819" sldId="258"/>
            <ac:picMk id="6" creationId="{B0001F56-CBC5-CA83-D908-4D1AF5ED4A3D}"/>
          </ac:picMkLst>
        </pc:picChg>
        <pc:picChg chg="del">
          <ac:chgData name="Duha, Arman" userId="0c9e984b-360c-406e-86ea-3f0bb2202fd5" providerId="ADAL" clId="{B31D7200-A54F-4E6B-8EB9-6B846AA1A347}" dt="2024-03-02T03:06:42.254" v="7910"/>
          <ac:picMkLst>
            <pc:docMk/>
            <pc:sldMk cId="216275819" sldId="258"/>
            <ac:picMk id="21" creationId="{D063062F-D0D9-9ECE-6DE4-EB33B372BB60}"/>
          </ac:picMkLst>
        </pc:picChg>
      </pc:sldChg>
      <pc:sldChg chg="new del">
        <pc:chgData name="Duha, Arman" userId="0c9e984b-360c-406e-86ea-3f0bb2202fd5" providerId="ADAL" clId="{B31D7200-A54F-4E6B-8EB9-6B846AA1A347}" dt="2024-02-27T03:59:36.434" v="137" actId="47"/>
        <pc:sldMkLst>
          <pc:docMk/>
          <pc:sldMk cId="3000873747" sldId="259"/>
        </pc:sldMkLst>
      </pc:sldChg>
      <pc:sldChg chg="new del">
        <pc:chgData name="Duha, Arman" userId="0c9e984b-360c-406e-86ea-3f0bb2202fd5" providerId="ADAL" clId="{B31D7200-A54F-4E6B-8EB9-6B846AA1A347}" dt="2024-02-27T04:13:02.926" v="236" actId="47"/>
        <pc:sldMkLst>
          <pc:docMk/>
          <pc:sldMk cId="418729996" sldId="260"/>
        </pc:sldMkLst>
      </pc:sldChg>
      <pc:sldChg chg="modSp add del mod">
        <pc:chgData name="Duha, Arman" userId="0c9e984b-360c-406e-86ea-3f0bb2202fd5" providerId="ADAL" clId="{B31D7200-A54F-4E6B-8EB9-6B846AA1A347}" dt="2024-02-27T04:12:50.050" v="233" actId="47"/>
        <pc:sldMkLst>
          <pc:docMk/>
          <pc:sldMk cId="3546150263" sldId="263"/>
        </pc:sldMkLst>
        <pc:spChg chg="mod">
          <ac:chgData name="Duha, Arman" userId="0c9e984b-360c-406e-86ea-3f0bb2202fd5" providerId="ADAL" clId="{B31D7200-A54F-4E6B-8EB9-6B846AA1A347}" dt="2024-02-27T04:07:55.730" v="219" actId="20577"/>
          <ac:spMkLst>
            <pc:docMk/>
            <pc:sldMk cId="3546150263" sldId="263"/>
            <ac:spMk id="2" creationId="{E9DD12B7-65D5-815B-8001-60993A2303B6}"/>
          </ac:spMkLst>
        </pc:spChg>
      </pc:sldChg>
      <pc:sldChg chg="new del">
        <pc:chgData name="Duha, Arman" userId="0c9e984b-360c-406e-86ea-3f0bb2202fd5" providerId="ADAL" clId="{B31D7200-A54F-4E6B-8EB9-6B846AA1A347}" dt="2024-02-27T04:12:53.601" v="234" actId="47"/>
        <pc:sldMkLst>
          <pc:docMk/>
          <pc:sldMk cId="3146683210" sldId="264"/>
        </pc:sldMkLst>
      </pc:sldChg>
      <pc:sldChg chg="addSp modSp new del mod">
        <pc:chgData name="Duha, Arman" userId="0c9e984b-360c-406e-86ea-3f0bb2202fd5" providerId="ADAL" clId="{B31D7200-A54F-4E6B-8EB9-6B846AA1A347}" dt="2024-02-28T21:19:13.258" v="5224" actId="2696"/>
        <pc:sldMkLst>
          <pc:docMk/>
          <pc:sldMk cId="1369523336" sldId="265"/>
        </pc:sldMkLst>
        <pc:spChg chg="mod">
          <ac:chgData name="Duha, Arman" userId="0c9e984b-360c-406e-86ea-3f0bb2202fd5" providerId="ADAL" clId="{B31D7200-A54F-4E6B-8EB9-6B846AA1A347}" dt="2024-02-27T04:28:53.696" v="245" actId="20577"/>
          <ac:spMkLst>
            <pc:docMk/>
            <pc:sldMk cId="1369523336" sldId="265"/>
            <ac:spMk id="2" creationId="{2AD30DC4-9997-3BC4-F7EF-59CA8B90CF30}"/>
          </ac:spMkLst>
        </pc:spChg>
        <pc:spChg chg="mod">
          <ac:chgData name="Duha, Arman" userId="0c9e984b-360c-406e-86ea-3f0bb2202fd5" providerId="ADAL" clId="{B31D7200-A54F-4E6B-8EB9-6B846AA1A347}" dt="2024-02-27T05:12:54.921" v="407" actId="20577"/>
          <ac:spMkLst>
            <pc:docMk/>
            <pc:sldMk cId="1369523336" sldId="265"/>
            <ac:spMk id="3" creationId="{06D06CD5-5385-7F79-F1C4-8085C4651372}"/>
          </ac:spMkLst>
        </pc:spChg>
        <pc:picChg chg="add mod">
          <ac:chgData name="Duha, Arman" userId="0c9e984b-360c-406e-86ea-3f0bb2202fd5" providerId="ADAL" clId="{B31D7200-A54F-4E6B-8EB9-6B846AA1A347}" dt="2024-02-27T04:29:57.170" v="247" actId="1076"/>
          <ac:picMkLst>
            <pc:docMk/>
            <pc:sldMk cId="1369523336" sldId="265"/>
            <ac:picMk id="4" creationId="{0D58C6C7-7BB3-4784-C34E-A4DC8ED11C33}"/>
          </ac:picMkLst>
        </pc:picChg>
      </pc:sldChg>
      <pc:sldChg chg="addSp delSp modSp new del mod">
        <pc:chgData name="Duha, Arman" userId="0c9e984b-360c-406e-86ea-3f0bb2202fd5" providerId="ADAL" clId="{B31D7200-A54F-4E6B-8EB9-6B846AA1A347}" dt="2024-03-01T00:29:31.759" v="7823" actId="47"/>
        <pc:sldMkLst>
          <pc:docMk/>
          <pc:sldMk cId="44740708" sldId="266"/>
        </pc:sldMkLst>
        <pc:spChg chg="mod">
          <ac:chgData name="Duha, Arman" userId="0c9e984b-360c-406e-86ea-3f0bb2202fd5" providerId="ADAL" clId="{B31D7200-A54F-4E6B-8EB9-6B846AA1A347}" dt="2024-02-27T19:23:32.838" v="462" actId="1036"/>
          <ac:spMkLst>
            <pc:docMk/>
            <pc:sldMk cId="44740708" sldId="266"/>
            <ac:spMk id="2" creationId="{B56305FE-2B6A-7CA0-B158-753519FAA331}"/>
          </ac:spMkLst>
        </pc:spChg>
        <pc:spChg chg="del">
          <ac:chgData name="Duha, Arman" userId="0c9e984b-360c-406e-86ea-3f0bb2202fd5" providerId="ADAL" clId="{B31D7200-A54F-4E6B-8EB9-6B846AA1A347}" dt="2024-02-27T19:23:37.179" v="463" actId="478"/>
          <ac:spMkLst>
            <pc:docMk/>
            <pc:sldMk cId="44740708" sldId="266"/>
            <ac:spMk id="3" creationId="{03B77450-8D38-F754-6E01-6B2A48AF8E3E}"/>
          </ac:spMkLst>
        </pc:spChg>
        <pc:spChg chg="add mod">
          <ac:chgData name="Duha, Arman" userId="0c9e984b-360c-406e-86ea-3f0bb2202fd5" providerId="ADAL" clId="{B31D7200-A54F-4E6B-8EB9-6B846AA1A347}" dt="2024-02-28T05:13:23.327" v="1010" actId="14100"/>
          <ac:spMkLst>
            <pc:docMk/>
            <pc:sldMk cId="44740708" sldId="266"/>
            <ac:spMk id="3" creationId="{B538DA5B-CAB8-FDA3-CE87-2B47D345BA2F}"/>
          </ac:spMkLst>
        </pc:spChg>
        <pc:spChg chg="add del mod">
          <ac:chgData name="Duha, Arman" userId="0c9e984b-360c-406e-86ea-3f0bb2202fd5" providerId="ADAL" clId="{B31D7200-A54F-4E6B-8EB9-6B846AA1A347}" dt="2024-02-28T00:49:59.654" v="476" actId="478"/>
          <ac:spMkLst>
            <pc:docMk/>
            <pc:sldMk cId="44740708" sldId="266"/>
            <ac:spMk id="7" creationId="{D9874D6D-A9B0-5DB2-6926-FEE509837747}"/>
          </ac:spMkLst>
        </pc:spChg>
        <pc:spChg chg="add mod">
          <ac:chgData name="Duha, Arman" userId="0c9e984b-360c-406e-86ea-3f0bb2202fd5" providerId="ADAL" clId="{B31D7200-A54F-4E6B-8EB9-6B846AA1A347}" dt="2024-02-28T03:51:16.133" v="868" actId="1076"/>
          <ac:spMkLst>
            <pc:docMk/>
            <pc:sldMk cId="44740708" sldId="266"/>
            <ac:spMk id="15" creationId="{A5803AC6-DAF6-1255-A435-EAEADE6E39BC}"/>
          </ac:spMkLst>
        </pc:spChg>
        <pc:spChg chg="add mod">
          <ac:chgData name="Duha, Arman" userId="0c9e984b-360c-406e-86ea-3f0bb2202fd5" providerId="ADAL" clId="{B31D7200-A54F-4E6B-8EB9-6B846AA1A347}" dt="2024-03-01T00:28:46.167" v="7822" actId="2711"/>
          <ac:spMkLst>
            <pc:docMk/>
            <pc:sldMk cId="44740708" sldId="266"/>
            <ac:spMk id="16" creationId="{C370DDC2-6906-3519-7671-ED299F4E970D}"/>
          </ac:spMkLst>
        </pc:spChg>
        <pc:spChg chg="add mod">
          <ac:chgData name="Duha, Arman" userId="0c9e984b-360c-406e-86ea-3f0bb2202fd5" providerId="ADAL" clId="{B31D7200-A54F-4E6B-8EB9-6B846AA1A347}" dt="2024-02-28T03:40:51.130" v="767" actId="20577"/>
          <ac:spMkLst>
            <pc:docMk/>
            <pc:sldMk cId="44740708" sldId="266"/>
            <ac:spMk id="17" creationId="{AD438C06-9E34-30DD-CC94-45A24FA77804}"/>
          </ac:spMkLst>
        </pc:spChg>
        <pc:spChg chg="add mod">
          <ac:chgData name="Duha, Arman" userId="0c9e984b-360c-406e-86ea-3f0bb2202fd5" providerId="ADAL" clId="{B31D7200-A54F-4E6B-8EB9-6B846AA1A347}" dt="2024-02-28T05:09:32.257" v="1003" actId="1037"/>
          <ac:spMkLst>
            <pc:docMk/>
            <pc:sldMk cId="44740708" sldId="266"/>
            <ac:spMk id="18" creationId="{87986B34-4519-44C7-5771-8DE3CF2E94B7}"/>
          </ac:spMkLst>
        </pc:spChg>
        <pc:spChg chg="add mod">
          <ac:chgData name="Duha, Arman" userId="0c9e984b-360c-406e-86ea-3f0bb2202fd5" providerId="ADAL" clId="{B31D7200-A54F-4E6B-8EB9-6B846AA1A347}" dt="2024-02-28T03:52:39.892" v="891" actId="20577"/>
          <ac:spMkLst>
            <pc:docMk/>
            <pc:sldMk cId="44740708" sldId="266"/>
            <ac:spMk id="19" creationId="{366110FD-4EF5-6DB1-402C-CA83E03D7613}"/>
          </ac:spMkLst>
        </pc:spChg>
        <pc:spChg chg="add del mod">
          <ac:chgData name="Duha, Arman" userId="0c9e984b-360c-406e-86ea-3f0bb2202fd5" providerId="ADAL" clId="{B31D7200-A54F-4E6B-8EB9-6B846AA1A347}" dt="2024-02-28T03:48:32.830" v="801" actId="478"/>
          <ac:spMkLst>
            <pc:docMk/>
            <pc:sldMk cId="44740708" sldId="266"/>
            <ac:spMk id="20" creationId="{821DA1A1-215C-4C49-5837-5E397289B080}"/>
          </ac:spMkLst>
        </pc:spChg>
        <pc:spChg chg="add mod">
          <ac:chgData name="Duha, Arman" userId="0c9e984b-360c-406e-86ea-3f0bb2202fd5" providerId="ADAL" clId="{B31D7200-A54F-4E6B-8EB9-6B846AA1A347}" dt="2024-02-28T03:54:09.028" v="892" actId="20577"/>
          <ac:spMkLst>
            <pc:docMk/>
            <pc:sldMk cId="44740708" sldId="266"/>
            <ac:spMk id="21" creationId="{B1262563-1324-EF71-C2AA-6DEC41D5D7A7}"/>
          </ac:spMkLst>
        </pc:spChg>
        <pc:spChg chg="add mod">
          <ac:chgData name="Duha, Arman" userId="0c9e984b-360c-406e-86ea-3f0bb2202fd5" providerId="ADAL" clId="{B31D7200-A54F-4E6B-8EB9-6B846AA1A347}" dt="2024-02-28T04:09:07.177" v="975" actId="1035"/>
          <ac:spMkLst>
            <pc:docMk/>
            <pc:sldMk cId="44740708" sldId="266"/>
            <ac:spMk id="22" creationId="{27686FA8-5D21-D1D8-3124-BD442418CFDE}"/>
          </ac:spMkLst>
        </pc:spChg>
        <pc:spChg chg="add del mod">
          <ac:chgData name="Duha, Arman" userId="0c9e984b-360c-406e-86ea-3f0bb2202fd5" providerId="ADAL" clId="{B31D7200-A54F-4E6B-8EB9-6B846AA1A347}" dt="2024-02-28T04:07:17.624" v="898" actId="478"/>
          <ac:spMkLst>
            <pc:docMk/>
            <pc:sldMk cId="44740708" sldId="266"/>
            <ac:spMk id="23" creationId="{88BCD25E-799B-3B22-7679-8D01760BD5EF}"/>
          </ac:spMkLst>
        </pc:spChg>
        <pc:spChg chg="add mod">
          <ac:chgData name="Duha, Arman" userId="0c9e984b-360c-406e-86ea-3f0bb2202fd5" providerId="ADAL" clId="{B31D7200-A54F-4E6B-8EB9-6B846AA1A347}" dt="2024-02-28T04:08:23.434" v="952" actId="14100"/>
          <ac:spMkLst>
            <pc:docMk/>
            <pc:sldMk cId="44740708" sldId="266"/>
            <ac:spMk id="24" creationId="{32C3983C-EABE-6796-8FB0-E436365B5EE9}"/>
          </ac:spMkLst>
        </pc:spChg>
        <pc:picChg chg="add del mod">
          <ac:chgData name="Duha, Arman" userId="0c9e984b-360c-406e-86ea-3f0bb2202fd5" providerId="ADAL" clId="{B31D7200-A54F-4E6B-8EB9-6B846AA1A347}" dt="2024-02-28T00:49:10.210" v="471" actId="478"/>
          <ac:picMkLst>
            <pc:docMk/>
            <pc:sldMk cId="44740708" sldId="266"/>
            <ac:picMk id="5" creationId="{C7281CC9-FF3F-F073-00FC-14EFEF3A87AC}"/>
          </ac:picMkLst>
        </pc:picChg>
        <pc:picChg chg="add del mod">
          <ac:chgData name="Duha, Arman" userId="0c9e984b-360c-406e-86ea-3f0bb2202fd5" providerId="ADAL" clId="{B31D7200-A54F-4E6B-8EB9-6B846AA1A347}" dt="2024-02-28T00:51:02.240" v="480" actId="478"/>
          <ac:picMkLst>
            <pc:docMk/>
            <pc:sldMk cId="44740708" sldId="266"/>
            <ac:picMk id="6" creationId="{F0119AC1-8FAF-9846-1FB4-E62ACAC61781}"/>
          </ac:picMkLst>
        </pc:picChg>
        <pc:picChg chg="add mod">
          <ac:chgData name="Duha, Arman" userId="0c9e984b-360c-406e-86ea-3f0bb2202fd5" providerId="ADAL" clId="{B31D7200-A54F-4E6B-8EB9-6B846AA1A347}" dt="2024-02-28T03:39:09.994" v="641" actId="1038"/>
          <ac:picMkLst>
            <pc:docMk/>
            <pc:sldMk cId="44740708" sldId="266"/>
            <ac:picMk id="8" creationId="{9E95EFB8-42D6-9A8B-057B-CC0797136FA9}"/>
          </ac:picMkLst>
        </pc:picChg>
        <pc:picChg chg="add mod">
          <ac:chgData name="Duha, Arman" userId="0c9e984b-360c-406e-86ea-3f0bb2202fd5" providerId="ADAL" clId="{B31D7200-A54F-4E6B-8EB9-6B846AA1A347}" dt="2024-02-28T03:51:28.077" v="869" actId="1076"/>
          <ac:picMkLst>
            <pc:docMk/>
            <pc:sldMk cId="44740708" sldId="266"/>
            <ac:picMk id="9" creationId="{2ED48356-787A-B6A2-B770-37F52AB2E6FD}"/>
          </ac:picMkLst>
        </pc:picChg>
        <pc:picChg chg="add mod">
          <ac:chgData name="Duha, Arman" userId="0c9e984b-360c-406e-86ea-3f0bb2202fd5" providerId="ADAL" clId="{B31D7200-A54F-4E6B-8EB9-6B846AA1A347}" dt="2024-02-28T03:49:43.929" v="825" actId="1035"/>
          <ac:picMkLst>
            <pc:docMk/>
            <pc:sldMk cId="44740708" sldId="266"/>
            <ac:picMk id="13" creationId="{02D8BA44-25AC-25F4-718D-D660FF7E6EAD}"/>
          </ac:picMkLst>
        </pc:picChg>
        <pc:picChg chg="add mod">
          <ac:chgData name="Duha, Arman" userId="0c9e984b-360c-406e-86ea-3f0bb2202fd5" providerId="ADAL" clId="{B31D7200-A54F-4E6B-8EB9-6B846AA1A347}" dt="2024-02-28T04:09:24.165" v="977" actId="14100"/>
          <ac:picMkLst>
            <pc:docMk/>
            <pc:sldMk cId="44740708" sldId="266"/>
            <ac:picMk id="14" creationId="{C35B3CF6-9F2E-FF82-0F7C-D4339BC0A66F}"/>
          </ac:picMkLst>
        </pc:picChg>
        <pc:inkChg chg="add">
          <ac:chgData name="Duha, Arman" userId="0c9e984b-360c-406e-86ea-3f0bb2202fd5" providerId="ADAL" clId="{B31D7200-A54F-4E6B-8EB9-6B846AA1A347}" dt="2024-02-28T01:01:37.025" v="489" actId="9405"/>
          <ac:inkMkLst>
            <pc:docMk/>
            <pc:sldMk cId="44740708" sldId="266"/>
            <ac:inkMk id="10" creationId="{BD08B136-9730-45A6-25BA-85E9AACE840F}"/>
          </ac:inkMkLst>
        </pc:inkChg>
        <pc:inkChg chg="add">
          <ac:chgData name="Duha, Arman" userId="0c9e984b-360c-406e-86ea-3f0bb2202fd5" providerId="ADAL" clId="{B31D7200-A54F-4E6B-8EB9-6B846AA1A347}" dt="2024-02-28T01:01:50.357" v="490" actId="9405"/>
          <ac:inkMkLst>
            <pc:docMk/>
            <pc:sldMk cId="44740708" sldId="266"/>
            <ac:inkMk id="11" creationId="{7E1C9547-9FED-1150-4F16-EC623E2F1AFD}"/>
          </ac:inkMkLst>
        </pc:inkChg>
        <pc:inkChg chg="add">
          <ac:chgData name="Duha, Arman" userId="0c9e984b-360c-406e-86ea-3f0bb2202fd5" providerId="ADAL" clId="{B31D7200-A54F-4E6B-8EB9-6B846AA1A347}" dt="2024-02-28T01:02:45.484" v="491" actId="9405"/>
          <ac:inkMkLst>
            <pc:docMk/>
            <pc:sldMk cId="44740708" sldId="266"/>
            <ac:inkMk id="12" creationId="{5AACFC9F-5C3F-80E3-6AF0-1CC36391E49F}"/>
          </ac:inkMkLst>
        </pc:inkChg>
      </pc:sldChg>
      <pc:sldChg chg="addSp delSp modSp new mod">
        <pc:chgData name="Duha, Arman" userId="0c9e984b-360c-406e-86ea-3f0bb2202fd5" providerId="ADAL" clId="{B31D7200-A54F-4E6B-8EB9-6B846AA1A347}" dt="2024-02-28T21:58:24.524" v="6548" actId="1035"/>
        <pc:sldMkLst>
          <pc:docMk/>
          <pc:sldMk cId="3376603090" sldId="267"/>
        </pc:sldMkLst>
        <pc:spChg chg="del">
          <ac:chgData name="Duha, Arman" userId="0c9e984b-360c-406e-86ea-3f0bb2202fd5" providerId="ADAL" clId="{B31D7200-A54F-4E6B-8EB9-6B846AA1A347}" dt="2024-02-28T01:31:19.430" v="501" actId="478"/>
          <ac:spMkLst>
            <pc:docMk/>
            <pc:sldMk cId="3376603090" sldId="267"/>
            <ac:spMk id="2" creationId="{0E384BF1-FE0D-CC2C-07C6-A4222D55792E}"/>
          </ac:spMkLst>
        </pc:spChg>
        <pc:spChg chg="add mod">
          <ac:chgData name="Duha, Arman" userId="0c9e984b-360c-406e-86ea-3f0bb2202fd5" providerId="ADAL" clId="{B31D7200-A54F-4E6B-8EB9-6B846AA1A347}" dt="2024-02-28T05:25:07.528" v="1058" actId="14100"/>
          <ac:spMkLst>
            <pc:docMk/>
            <pc:sldMk cId="3376603090" sldId="267"/>
            <ac:spMk id="2" creationId="{271B4F95-2C2F-DBE6-183E-56077D6FF69A}"/>
          </ac:spMkLst>
        </pc:spChg>
        <pc:spChg chg="add mod">
          <ac:chgData name="Duha, Arman" userId="0c9e984b-360c-406e-86ea-3f0bb2202fd5" providerId="ADAL" clId="{B31D7200-A54F-4E6B-8EB9-6B846AA1A347}" dt="2024-02-28T05:29:03.912" v="1137" actId="1076"/>
          <ac:spMkLst>
            <pc:docMk/>
            <pc:sldMk cId="3376603090" sldId="267"/>
            <ac:spMk id="3" creationId="{651A397D-4940-8788-CABC-8AB6FF5FBEBE}"/>
          </ac:spMkLst>
        </pc:spChg>
        <pc:spChg chg="del">
          <ac:chgData name="Duha, Arman" userId="0c9e984b-360c-406e-86ea-3f0bb2202fd5" providerId="ADAL" clId="{B31D7200-A54F-4E6B-8EB9-6B846AA1A347}" dt="2024-02-28T01:31:22.229" v="502" actId="478"/>
          <ac:spMkLst>
            <pc:docMk/>
            <pc:sldMk cId="3376603090" sldId="267"/>
            <ac:spMk id="3" creationId="{8675C6E9-8BFF-DB71-718D-6A9DBCC5DC95}"/>
          </ac:spMkLst>
        </pc:spChg>
        <pc:spChg chg="add mod">
          <ac:chgData name="Duha, Arman" userId="0c9e984b-360c-406e-86ea-3f0bb2202fd5" providerId="ADAL" clId="{B31D7200-A54F-4E6B-8EB9-6B846AA1A347}" dt="2024-02-28T21:55:46.038" v="6477" actId="207"/>
          <ac:spMkLst>
            <pc:docMk/>
            <pc:sldMk cId="3376603090" sldId="267"/>
            <ac:spMk id="4" creationId="{E854FA4F-A37F-5CBE-36E8-815F87D6E4D8}"/>
          </ac:spMkLst>
        </pc:spChg>
        <pc:spChg chg="add del mod">
          <ac:chgData name="Duha, Arman" userId="0c9e984b-360c-406e-86ea-3f0bb2202fd5" providerId="ADAL" clId="{B31D7200-A54F-4E6B-8EB9-6B846AA1A347}" dt="2024-02-28T21:41:46.154" v="5677" actId="478"/>
          <ac:spMkLst>
            <pc:docMk/>
            <pc:sldMk cId="3376603090" sldId="267"/>
            <ac:spMk id="10" creationId="{524E70F5-EEEE-66C5-B560-C0C976B277ED}"/>
          </ac:spMkLst>
        </pc:spChg>
        <pc:spChg chg="add mod">
          <ac:chgData name="Duha, Arman" userId="0c9e984b-360c-406e-86ea-3f0bb2202fd5" providerId="ADAL" clId="{B31D7200-A54F-4E6B-8EB9-6B846AA1A347}" dt="2024-02-28T21:43:52" v="5920" actId="1036"/>
          <ac:spMkLst>
            <pc:docMk/>
            <pc:sldMk cId="3376603090" sldId="267"/>
            <ac:spMk id="12" creationId="{6BF8F087-2659-2346-455B-42866DCFC475}"/>
          </ac:spMkLst>
        </pc:spChg>
        <pc:spChg chg="add mod">
          <ac:chgData name="Duha, Arman" userId="0c9e984b-360c-406e-86ea-3f0bb2202fd5" providerId="ADAL" clId="{B31D7200-A54F-4E6B-8EB9-6B846AA1A347}" dt="2024-02-28T21:43:52" v="5920" actId="1036"/>
          <ac:spMkLst>
            <pc:docMk/>
            <pc:sldMk cId="3376603090" sldId="267"/>
            <ac:spMk id="13" creationId="{1B1D7B1B-4509-4EB3-87B6-1428E8C91BCB}"/>
          </ac:spMkLst>
        </pc:spChg>
        <pc:spChg chg="add mod">
          <ac:chgData name="Duha, Arman" userId="0c9e984b-360c-406e-86ea-3f0bb2202fd5" providerId="ADAL" clId="{B31D7200-A54F-4E6B-8EB9-6B846AA1A347}" dt="2024-02-28T21:43:52" v="5920" actId="1036"/>
          <ac:spMkLst>
            <pc:docMk/>
            <pc:sldMk cId="3376603090" sldId="267"/>
            <ac:spMk id="15" creationId="{8377C34E-DD32-0DBF-D18E-C6CD36E70E8D}"/>
          </ac:spMkLst>
        </pc:spChg>
        <pc:spChg chg="add mod">
          <ac:chgData name="Duha, Arman" userId="0c9e984b-360c-406e-86ea-3f0bb2202fd5" providerId="ADAL" clId="{B31D7200-A54F-4E6B-8EB9-6B846AA1A347}" dt="2024-02-28T21:43:52" v="5920" actId="1036"/>
          <ac:spMkLst>
            <pc:docMk/>
            <pc:sldMk cId="3376603090" sldId="267"/>
            <ac:spMk id="16" creationId="{5581CEDB-4FB8-5D99-E464-3A8998C37163}"/>
          </ac:spMkLst>
        </pc:spChg>
        <pc:spChg chg="add mod">
          <ac:chgData name="Duha, Arman" userId="0c9e984b-360c-406e-86ea-3f0bb2202fd5" providerId="ADAL" clId="{B31D7200-A54F-4E6B-8EB9-6B846AA1A347}" dt="2024-02-28T21:47:00.791" v="6145" actId="1036"/>
          <ac:spMkLst>
            <pc:docMk/>
            <pc:sldMk cId="3376603090" sldId="267"/>
            <ac:spMk id="17" creationId="{BC26ABEF-C855-C52E-713F-7B359594D361}"/>
          </ac:spMkLst>
        </pc:spChg>
        <pc:spChg chg="add del">
          <ac:chgData name="Duha, Arman" userId="0c9e984b-360c-406e-86ea-3f0bb2202fd5" providerId="ADAL" clId="{B31D7200-A54F-4E6B-8EB9-6B846AA1A347}" dt="2024-02-28T01:39:37.538" v="559" actId="478"/>
          <ac:spMkLst>
            <pc:docMk/>
            <pc:sldMk cId="3376603090" sldId="267"/>
            <ac:spMk id="18" creationId="{071D83F3-92D6-F5B1-2079-0D2CE0026C6A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9" creationId="{DA9010A4-44FB-73C9-A659-B290DB4FD853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20" creationId="{15403E52-DE65-916E-3872-E8C68B759D20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21" creationId="{1FE81A8C-6B3F-4563-7043-737C277FBACF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22" creationId="{D565EBB6-3A5D-53F1-49E5-51A1F852CEFF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23" creationId="{A94A4E2E-472B-E7DA-5E77-586EC200FE6C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24" creationId="{8CC7DF57-05D5-5FAD-9BE3-207E9E359895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25" creationId="{8BA0E38A-E585-DA0C-998D-12269F11AA63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26" creationId="{74402205-19E5-4DAE-8EEB-634198C2BE76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27" creationId="{7440CD81-976B-9A1F-9756-02BA95D2E9AF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28" creationId="{01A7FCDB-90B3-C75F-43BC-3747F77F6D26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29" creationId="{E1A0AC10-818E-9116-A9BE-33D4D3AA6345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30" creationId="{36DCD882-A6C4-D932-2182-A209F88B4C6E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31" creationId="{B570A4B8-DB15-A8E2-B84D-5B7263B87098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32" creationId="{B9A0B2D1-1316-F7EF-11BC-B3B6A811A6D1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33" creationId="{26F16C65-2AF9-EB9B-C947-0A44209F3F8B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34" creationId="{4973AFD0-B73D-4383-9B84-0DA2084E6DFC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35" creationId="{223F3B24-1A6E-3116-73E8-0FEC139F1687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36" creationId="{55C24555-8168-605A-E33D-10B518B9B9E2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37" creationId="{EDD44114-D01A-1412-EC7B-51438661464B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38" creationId="{E23B7AE8-D725-F063-2F7B-A252F9C89E37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39" creationId="{B9583D20-3EFC-2408-2C55-45988F1598C6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40" creationId="{55539D7B-FC12-B2BE-59CA-C102011CB08C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41" creationId="{0CFD3BAF-4DDF-188C-D992-49CB48955B7C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42" creationId="{5EDA3326-9027-9CDC-ACA2-3B21DF3321E4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43" creationId="{110050B2-77E8-C0F2-74DF-160183FECA9C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44" creationId="{0A0DCCAC-9B95-4FD0-4AF0-FBE615E41699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45" creationId="{0D6F8440-587B-FDBA-FD4A-D28076912E70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46" creationId="{BA6ECAD5-7556-AC94-C044-57D93B100DE8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47" creationId="{7912A46E-9F03-426D-486E-4E8E137F04EF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48" creationId="{F1CEAFDA-5F0E-01AC-1B27-29CDB33864E3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49" creationId="{A2E1354D-C523-47C8-B88E-15D920808DA1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50" creationId="{85780D57-9AA4-4214-7054-8CEDC37B0EEB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51" creationId="{0CFCF254-B5B9-86AF-75FA-F0F39B2E354E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52" creationId="{528F7DB1-AA90-584E-79FA-8021A67ACE86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53" creationId="{28536911-87C5-600B-B8A2-BEDED1A64A16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54" creationId="{AC15AB3D-5FDE-D68C-ECE9-371CFDC72A1C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55" creationId="{DAACCBF6-E807-1849-A694-DCB8FACC6AAF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56" creationId="{9A0522E0-34C1-FB5C-706A-C34F61A5259F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57" creationId="{616381AE-0A1B-5010-7FB7-9D7A5F24C1BB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58" creationId="{F36F3BF2-4A88-E3BC-8B9B-3559D17B46F6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59" creationId="{1C673236-E6E1-F0F5-AFDA-15078F2F8E71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60" creationId="{6D847AFB-B8A6-FEA1-D3F0-89675985A16F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61" creationId="{989A3AE4-DB92-714B-B5C5-D9C4234C5EDE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62" creationId="{A92B2A67-2BE5-7EE4-857E-0DFD898CA0DB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64" creationId="{CD7D41CF-2344-6ABA-CA95-99382D0E3C3B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65" creationId="{41B9DD3D-1172-3AFC-3D9B-F417AAFE1B7A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66" creationId="{85C97FD2-C8EF-D6DE-E1E1-D9D2EDA662A1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67" creationId="{BB2ED5D3-D64F-27CA-0278-598F8047E583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68" creationId="{83E36384-E81E-24AD-F83B-550108C7B89C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69" creationId="{6FB34CE0-7199-E20B-335F-92A1F1B986C4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70" creationId="{0F42479D-EB80-95C6-5591-DC9DF185C0B2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71" creationId="{0B294C75-3912-0B44-069A-B1E2901A4909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72" creationId="{29870AC3-81DF-03A7-8067-099101466438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73" creationId="{AE764C01-E072-0A8E-F182-CC337D0A04D9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74" creationId="{A2EDAC2D-AEC7-903A-E5E1-BEEC8BC6B2E3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75" creationId="{32EC631A-4A64-5918-0349-BB4C22F37461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76" creationId="{EDDE9BD5-C632-0E5A-D12C-B0136B9E0C6D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77" creationId="{76978709-50D1-AB3B-2946-B9A84DFA3D8C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78" creationId="{A9B1D9A2-E454-D986-9BDC-B17CB0E9BF6D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79" creationId="{3BDE6B0E-96E1-A89E-CE8B-39F2F57EEBC6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80" creationId="{070A3AA1-7A5D-7E0B-12A7-2711D7C74446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81" creationId="{BA4541F0-EAF4-07E6-B92B-7C214C2B2DB8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82" creationId="{835ADBA4-1379-BEAF-1AF0-D8669C388992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83" creationId="{C9A7826D-8EB4-A4AE-C14E-C64294F2EC38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84" creationId="{079331A7-B207-8996-7DAC-5D5D0F01F99B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85" creationId="{2701D72D-B851-03C8-8051-2E08B8EAC8E0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86" creationId="{0ED42A78-FE5A-CBB0-DF59-E88A0B337A05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87" creationId="{B48CA72C-3337-4024-18A1-1FAB50BECC4B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88" creationId="{BE145364-C401-094B-C614-50D6D7F99FF6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89" creationId="{26A8607E-1B37-C938-E6C9-22E8D4EEE348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90" creationId="{42C1CBC3-6EFF-3A3B-2662-CCD7DCBA5C70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91" creationId="{C760D707-62A0-4871-29A4-769BA011E734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92" creationId="{ED8B3381-4274-6ECD-1B3B-4D10409209E1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93" creationId="{16FBD476-3DB7-210C-DC11-B435FC60A763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94" creationId="{C9B08B97-6A00-997F-D9D3-3C43F0458B2C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95" creationId="{A1731923-49E8-2E04-1019-D8DC3DF92DD1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96" creationId="{3E5493FF-1FE1-1164-1B51-03FBBF340542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97" creationId="{1877CE47-2382-88B8-7E05-2646499E16B9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98" creationId="{C60B40CD-4B8B-0323-6B54-E7E8D217D080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99" creationId="{765AFE18-3E3D-62C5-81C3-EB6913E2B8E5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00" creationId="{A459381C-F849-13AF-A841-06E08E4FC2C5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01" creationId="{D2CE143D-E067-CDE4-CEC7-43E7C8AE27E2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02" creationId="{265A70CF-DFDF-B072-976E-BC640E322538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03" creationId="{96C8E99D-9B97-D6C0-D601-400BB831AF37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04" creationId="{1FBF2BDE-BDFB-14FB-BA21-323C35FBC580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05" creationId="{D835B71F-2807-D520-F582-12AF2CE75E1C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06" creationId="{FA9D6C9D-8505-DC31-EA9D-CDD45724BD75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07" creationId="{0AB775B8-9A30-6674-930E-1A8EA0EC7BED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08" creationId="{1D77781F-CAC5-DA67-A1F0-337394F245D9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09" creationId="{567D3AB9-9BB7-46F2-2E75-363A35A5D112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10" creationId="{BE5355AE-10C7-F800-35E6-8C0BB3556A19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11" creationId="{6038E31E-9352-C814-2EEA-B0EB38A60F62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12" creationId="{5E0F77D2-818C-AC7E-BFF6-3C335968598F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13" creationId="{471DE4D8-8562-7E6B-79BF-5D59931E9F14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14" creationId="{AB8B9DE0-8A61-6E05-50DF-2D700517131D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15" creationId="{A25A969B-CB95-F902-06A8-338ECB42F600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16" creationId="{410AA5E5-F473-2C2E-0B4F-2CDFB008F8CA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17" creationId="{42DBDD26-2CCA-BD17-FB1B-004782DE2AD6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18" creationId="{D254DEA0-0B07-3291-8469-AC68FE298B4D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19" creationId="{DBC67B21-695D-CC85-E394-E90E25A28F26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20" creationId="{23DCFDC4-627F-7C0A-B5FA-68C591993AAF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21" creationId="{E574C2B9-99A3-A78D-125D-2B88087F20BB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22" creationId="{B6E6E26B-4371-830A-5E15-45DA5DFFD5AB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23" creationId="{89F4E89E-DA02-43B7-8935-8AF225AE9101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24" creationId="{BCF87852-BA76-F135-E9F1-DF04C8B80876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25" creationId="{A880A81A-0727-8D14-F0B9-901542DAC945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26" creationId="{30102E96-3A38-9D5D-393D-73C6F0740916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27" creationId="{8A2F4AB5-8B43-01E0-D75F-68B4BED98E38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28" creationId="{219019A7-6F7E-A386-DC09-F2C8CAE8BAF0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29" creationId="{855ADE1B-22D5-BBB8-6C84-69D1ECE95A9E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30" creationId="{0F075B59-649C-5E1C-C056-479CFFD0A61A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31" creationId="{E96A9DC2-9442-55C6-7AC9-ECA057309AC6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32" creationId="{C8393574-7F8E-5985-9700-F139A2D056B8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33" creationId="{A6A9956A-951E-2830-FD64-6E119747A8F4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34" creationId="{C58816BF-E301-A784-8903-9C0137FB483B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35" creationId="{53C51DC2-F6BB-99DC-05A3-8303E7107999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36" creationId="{D462FD90-A14B-2A62-CACD-50F4FD427C88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37" creationId="{98AB8079-646D-DAF5-6D5C-79EF10D9C0CA}"/>
          </ac:spMkLst>
        </pc:spChg>
        <pc:spChg chg="mod">
          <ac:chgData name="Duha, Arman" userId="0c9e984b-360c-406e-86ea-3f0bb2202fd5" providerId="ADAL" clId="{B31D7200-A54F-4E6B-8EB9-6B846AA1A347}" dt="2024-02-28T21:42:33.340" v="5678"/>
          <ac:spMkLst>
            <pc:docMk/>
            <pc:sldMk cId="3376603090" sldId="267"/>
            <ac:spMk id="138" creationId="{A96F332B-773B-93A5-9B46-06A256639C35}"/>
          </ac:spMkLst>
        </pc:spChg>
        <pc:spChg chg="add del mod">
          <ac:chgData name="Duha, Arman" userId="0c9e984b-360c-406e-86ea-3f0bb2202fd5" providerId="ADAL" clId="{B31D7200-A54F-4E6B-8EB9-6B846AA1A347}" dt="2024-02-28T21:46:11.664" v="6124" actId="478"/>
          <ac:spMkLst>
            <pc:docMk/>
            <pc:sldMk cId="3376603090" sldId="267"/>
            <ac:spMk id="139" creationId="{777F9496-3413-6AE0-4336-45CAF5ABCEAB}"/>
          </ac:spMkLst>
        </pc:spChg>
        <pc:spChg chg="add del mod">
          <ac:chgData name="Duha, Arman" userId="0c9e984b-360c-406e-86ea-3f0bb2202fd5" providerId="ADAL" clId="{B31D7200-A54F-4E6B-8EB9-6B846AA1A347}" dt="2024-02-28T21:46:11.664" v="6124" actId="478"/>
          <ac:spMkLst>
            <pc:docMk/>
            <pc:sldMk cId="3376603090" sldId="267"/>
            <ac:spMk id="140" creationId="{CB0D71BA-B568-A1F8-F40F-CA1A4A5F6558}"/>
          </ac:spMkLst>
        </pc:spChg>
        <pc:spChg chg="add del mod">
          <ac:chgData name="Duha, Arman" userId="0c9e984b-360c-406e-86ea-3f0bb2202fd5" providerId="ADAL" clId="{B31D7200-A54F-4E6B-8EB9-6B846AA1A347}" dt="2024-02-28T21:46:11.664" v="6124" actId="478"/>
          <ac:spMkLst>
            <pc:docMk/>
            <pc:sldMk cId="3376603090" sldId="267"/>
            <ac:spMk id="141" creationId="{78565784-BA20-B80C-A808-850EF1168AFA}"/>
          </ac:spMkLst>
        </pc:spChg>
        <pc:spChg chg="add del mod">
          <ac:chgData name="Duha, Arman" userId="0c9e984b-360c-406e-86ea-3f0bb2202fd5" providerId="ADAL" clId="{B31D7200-A54F-4E6B-8EB9-6B846AA1A347}" dt="2024-02-28T21:46:11.664" v="6124" actId="478"/>
          <ac:spMkLst>
            <pc:docMk/>
            <pc:sldMk cId="3376603090" sldId="267"/>
            <ac:spMk id="143" creationId="{D9D7B82A-6D9E-631F-8872-A8F943502D53}"/>
          </ac:spMkLst>
        </pc:spChg>
        <pc:spChg chg="add mod">
          <ac:chgData name="Duha, Arman" userId="0c9e984b-360c-406e-86ea-3f0bb2202fd5" providerId="ADAL" clId="{B31D7200-A54F-4E6B-8EB9-6B846AA1A347}" dt="2024-02-28T21:55:14.921" v="6436" actId="1035"/>
          <ac:spMkLst>
            <pc:docMk/>
            <pc:sldMk cId="3376603090" sldId="267"/>
            <ac:spMk id="145" creationId="{54FF8C93-1B4B-7DFA-366F-01631DB4987D}"/>
          </ac:spMkLst>
        </pc:spChg>
        <pc:spChg chg="add del mod">
          <ac:chgData name="Duha, Arman" userId="0c9e984b-360c-406e-86ea-3f0bb2202fd5" providerId="ADAL" clId="{B31D7200-A54F-4E6B-8EB9-6B846AA1A347}" dt="2024-02-28T21:50:38.702" v="6285" actId="478"/>
          <ac:spMkLst>
            <pc:docMk/>
            <pc:sldMk cId="3376603090" sldId="267"/>
            <ac:spMk id="146" creationId="{8CC40687-B83F-EEBA-34E5-6A337A260853}"/>
          </ac:spMkLst>
        </pc:spChg>
        <pc:spChg chg="add del mod">
          <ac:chgData name="Duha, Arman" userId="0c9e984b-360c-406e-86ea-3f0bb2202fd5" providerId="ADAL" clId="{B31D7200-A54F-4E6B-8EB9-6B846AA1A347}" dt="2024-02-28T21:50:36.813" v="6284" actId="478"/>
          <ac:spMkLst>
            <pc:docMk/>
            <pc:sldMk cId="3376603090" sldId="267"/>
            <ac:spMk id="147" creationId="{D8E8D97C-F03E-899D-0988-0F5D2F62774B}"/>
          </ac:spMkLst>
        </pc:spChg>
        <pc:spChg chg="add del mod">
          <ac:chgData name="Duha, Arman" userId="0c9e984b-360c-406e-86ea-3f0bb2202fd5" providerId="ADAL" clId="{B31D7200-A54F-4E6B-8EB9-6B846AA1A347}" dt="2024-02-28T21:50:33.946" v="6282" actId="478"/>
          <ac:spMkLst>
            <pc:docMk/>
            <pc:sldMk cId="3376603090" sldId="267"/>
            <ac:spMk id="149" creationId="{66EA68B2-FAD0-E102-53F1-DB8967600B85}"/>
          </ac:spMkLst>
        </pc:spChg>
        <pc:spChg chg="add mod">
          <ac:chgData name="Duha, Arman" userId="0c9e984b-360c-406e-86ea-3f0bb2202fd5" providerId="ADAL" clId="{B31D7200-A54F-4E6B-8EB9-6B846AA1A347}" dt="2024-02-28T21:52:07.532" v="6287" actId="1076"/>
          <ac:spMkLst>
            <pc:docMk/>
            <pc:sldMk cId="3376603090" sldId="267"/>
            <ac:spMk id="151" creationId="{0D84EFD6-C29F-A0F2-3E6A-1293B512CA01}"/>
          </ac:spMkLst>
        </pc:spChg>
        <pc:spChg chg="add mod">
          <ac:chgData name="Duha, Arman" userId="0c9e984b-360c-406e-86ea-3f0bb2202fd5" providerId="ADAL" clId="{B31D7200-A54F-4E6B-8EB9-6B846AA1A347}" dt="2024-02-28T21:52:07.532" v="6287" actId="1076"/>
          <ac:spMkLst>
            <pc:docMk/>
            <pc:sldMk cId="3376603090" sldId="267"/>
            <ac:spMk id="152" creationId="{BCFD4CC4-230D-A6C3-4319-D4C5105B1589}"/>
          </ac:spMkLst>
        </pc:spChg>
        <pc:spChg chg="add mod">
          <ac:chgData name="Duha, Arman" userId="0c9e984b-360c-406e-86ea-3f0bb2202fd5" providerId="ADAL" clId="{B31D7200-A54F-4E6B-8EB9-6B846AA1A347}" dt="2024-02-28T21:55:03.420" v="6402" actId="14100"/>
          <ac:spMkLst>
            <pc:docMk/>
            <pc:sldMk cId="3376603090" sldId="267"/>
            <ac:spMk id="153" creationId="{3A0E3C2A-968A-B323-A0C8-EC970AD17DE5}"/>
          </ac:spMkLst>
        </pc:spChg>
        <pc:spChg chg="add mod">
          <ac:chgData name="Duha, Arman" userId="0c9e984b-360c-406e-86ea-3f0bb2202fd5" providerId="ADAL" clId="{B31D7200-A54F-4E6B-8EB9-6B846AA1A347}" dt="2024-02-28T21:54:24.596" v="6362" actId="1035"/>
          <ac:spMkLst>
            <pc:docMk/>
            <pc:sldMk cId="3376603090" sldId="267"/>
            <ac:spMk id="160" creationId="{053A995F-2F9A-A280-14BE-2A7E25482CFE}"/>
          </ac:spMkLst>
        </pc:spChg>
        <pc:spChg chg="add mod">
          <ac:chgData name="Duha, Arman" userId="0c9e984b-360c-406e-86ea-3f0bb2202fd5" providerId="ADAL" clId="{B31D7200-A54F-4E6B-8EB9-6B846AA1A347}" dt="2024-02-28T21:54:49.761" v="6399" actId="20577"/>
          <ac:spMkLst>
            <pc:docMk/>
            <pc:sldMk cId="3376603090" sldId="267"/>
            <ac:spMk id="161" creationId="{FDCDAB2A-A222-97C3-9CBD-69C50751F697}"/>
          </ac:spMkLst>
        </pc:spChg>
        <pc:spChg chg="add mod">
          <ac:chgData name="Duha, Arman" userId="0c9e984b-360c-406e-86ea-3f0bb2202fd5" providerId="ADAL" clId="{B31D7200-A54F-4E6B-8EB9-6B846AA1A347}" dt="2024-02-28T21:58:24.524" v="6548" actId="1035"/>
          <ac:spMkLst>
            <pc:docMk/>
            <pc:sldMk cId="3376603090" sldId="267"/>
            <ac:spMk id="162" creationId="{7E99417A-F1BA-A9F6-DF58-7BCB6A59E14C}"/>
          </ac:spMkLst>
        </pc:spChg>
        <pc:grpChg chg="add mod">
          <ac:chgData name="Duha, Arman" userId="0c9e984b-360c-406e-86ea-3f0bb2202fd5" providerId="ADAL" clId="{B31D7200-A54F-4E6B-8EB9-6B846AA1A347}" dt="2024-02-28T21:47:00.791" v="6145" actId="1036"/>
          <ac:grpSpMkLst>
            <pc:docMk/>
            <pc:sldMk cId="3376603090" sldId="267"/>
            <ac:grpSpMk id="18" creationId="{848638EE-A541-8C8C-FF60-D25A9A792CBF}"/>
          </ac:grpSpMkLst>
        </pc:grpChg>
        <pc:grpChg chg="add mod">
          <ac:chgData name="Duha, Arman" userId="0c9e984b-360c-406e-86ea-3f0bb2202fd5" providerId="ADAL" clId="{B31D7200-A54F-4E6B-8EB9-6B846AA1A347}" dt="2024-02-28T21:47:00.791" v="6145" actId="1036"/>
          <ac:grpSpMkLst>
            <pc:docMk/>
            <pc:sldMk cId="3376603090" sldId="267"/>
            <ac:grpSpMk id="63" creationId="{7F67A36A-E47A-3F23-AF60-14A754B5DB6C}"/>
          </ac:grpSpMkLst>
        </pc:grpChg>
        <pc:picChg chg="add mod">
          <ac:chgData name="Duha, Arman" userId="0c9e984b-360c-406e-86ea-3f0bb2202fd5" providerId="ADAL" clId="{B31D7200-A54F-4E6B-8EB9-6B846AA1A347}" dt="2024-02-28T21:52:12.957" v="6308" actId="1036"/>
          <ac:picMkLst>
            <pc:docMk/>
            <pc:sldMk cId="3376603090" sldId="267"/>
            <ac:picMk id="5" creationId="{FF7C4974-414E-A17C-4014-68C84D88BDAD}"/>
          </ac:picMkLst>
        </pc:picChg>
        <pc:picChg chg="add del mod">
          <ac:chgData name="Duha, Arman" userId="0c9e984b-360c-406e-86ea-3f0bb2202fd5" providerId="ADAL" clId="{B31D7200-A54F-4E6B-8EB9-6B846AA1A347}" dt="2024-02-28T21:38:48.715" v="5432" actId="478"/>
          <ac:picMkLst>
            <pc:docMk/>
            <pc:sldMk cId="3376603090" sldId="267"/>
            <ac:picMk id="6" creationId="{98C07C95-E729-D650-BB4B-59DF63A22DEC}"/>
          </ac:picMkLst>
        </pc:picChg>
        <pc:picChg chg="add del mod">
          <ac:chgData name="Duha, Arman" userId="0c9e984b-360c-406e-86ea-3f0bb2202fd5" providerId="ADAL" clId="{B31D7200-A54F-4E6B-8EB9-6B846AA1A347}" dt="2024-02-28T01:33:38.294" v="516" actId="478"/>
          <ac:picMkLst>
            <pc:docMk/>
            <pc:sldMk cId="3376603090" sldId="267"/>
            <ac:picMk id="7" creationId="{1213987B-6759-40E5-1E55-C86C9E09D8DA}"/>
          </ac:picMkLst>
        </pc:picChg>
        <pc:picChg chg="add del mod">
          <ac:chgData name="Duha, Arman" userId="0c9e984b-360c-406e-86ea-3f0bb2202fd5" providerId="ADAL" clId="{B31D7200-A54F-4E6B-8EB9-6B846AA1A347}" dt="2024-02-28T21:38:48.715" v="5432" actId="478"/>
          <ac:picMkLst>
            <pc:docMk/>
            <pc:sldMk cId="3376603090" sldId="267"/>
            <ac:picMk id="7" creationId="{C7AE3728-4A38-0856-EA42-17914CF01036}"/>
          </ac:picMkLst>
        </pc:picChg>
        <pc:picChg chg="add del mod">
          <ac:chgData name="Duha, Arman" userId="0c9e984b-360c-406e-86ea-3f0bb2202fd5" providerId="ADAL" clId="{B31D7200-A54F-4E6B-8EB9-6B846AA1A347}" dt="2024-02-28T21:38:48.715" v="5432" actId="478"/>
          <ac:picMkLst>
            <pc:docMk/>
            <pc:sldMk cId="3376603090" sldId="267"/>
            <ac:picMk id="8" creationId="{044D4CB6-17E0-586D-BCB0-10DC12BED40F}"/>
          </ac:picMkLst>
        </pc:picChg>
        <pc:picChg chg="add del mod">
          <ac:chgData name="Duha, Arman" userId="0c9e984b-360c-406e-86ea-3f0bb2202fd5" providerId="ADAL" clId="{B31D7200-A54F-4E6B-8EB9-6B846AA1A347}" dt="2024-02-28T01:40:34.116" v="560" actId="478"/>
          <ac:picMkLst>
            <pc:docMk/>
            <pc:sldMk cId="3376603090" sldId="267"/>
            <ac:picMk id="9" creationId="{18C22ACF-A479-20B3-03BF-84EB771B9F94}"/>
          </ac:picMkLst>
        </pc:picChg>
        <pc:picChg chg="add del mod">
          <ac:chgData name="Duha, Arman" userId="0c9e984b-360c-406e-86ea-3f0bb2202fd5" providerId="ADAL" clId="{B31D7200-A54F-4E6B-8EB9-6B846AA1A347}" dt="2024-02-28T21:38:48.715" v="5432" actId="478"/>
          <ac:picMkLst>
            <pc:docMk/>
            <pc:sldMk cId="3376603090" sldId="267"/>
            <ac:picMk id="9" creationId="{E0CC980C-56DA-2F35-4C5E-71FB8BC6E531}"/>
          </ac:picMkLst>
        </pc:picChg>
        <pc:picChg chg="add">
          <ac:chgData name="Duha, Arman" userId="0c9e984b-360c-406e-86ea-3f0bb2202fd5" providerId="ADAL" clId="{B31D7200-A54F-4E6B-8EB9-6B846AA1A347}" dt="2024-02-28T01:33:50.073" v="517" actId="22"/>
          <ac:picMkLst>
            <pc:docMk/>
            <pc:sldMk cId="3376603090" sldId="267"/>
            <ac:picMk id="11" creationId="{93CC5B71-C6DB-A758-9CFF-B32E24671E31}"/>
          </ac:picMkLst>
        </pc:picChg>
        <pc:picChg chg="add mod">
          <ac:chgData name="Duha, Arman" userId="0c9e984b-360c-406e-86ea-3f0bb2202fd5" providerId="ADAL" clId="{B31D7200-A54F-4E6B-8EB9-6B846AA1A347}" dt="2024-02-28T05:44:49.428" v="1162" actId="1076"/>
          <ac:picMkLst>
            <pc:docMk/>
            <pc:sldMk cId="3376603090" sldId="267"/>
            <ac:picMk id="12" creationId="{0B6AD70D-7800-FC4D-34B7-9286684B8EE6}"/>
          </ac:picMkLst>
        </pc:picChg>
        <pc:picChg chg="add del mod">
          <ac:chgData name="Duha, Arman" userId="0c9e984b-360c-406e-86ea-3f0bb2202fd5" providerId="ADAL" clId="{B31D7200-A54F-4E6B-8EB9-6B846AA1A347}" dt="2024-02-28T01:34:41.750" v="521" actId="478"/>
          <ac:picMkLst>
            <pc:docMk/>
            <pc:sldMk cId="3376603090" sldId="267"/>
            <ac:picMk id="13" creationId="{CB5E1F05-0803-2654-E99A-19C957E395C0}"/>
          </ac:picMkLst>
        </pc:picChg>
        <pc:picChg chg="add mod">
          <ac:chgData name="Duha, Arman" userId="0c9e984b-360c-406e-86ea-3f0bb2202fd5" providerId="ADAL" clId="{B31D7200-A54F-4E6B-8EB9-6B846AA1A347}" dt="2024-02-28T21:43:52" v="5920" actId="1036"/>
          <ac:picMkLst>
            <pc:docMk/>
            <pc:sldMk cId="3376603090" sldId="267"/>
            <ac:picMk id="14" creationId="{356050CD-5394-8CCD-056F-BEE0FE540543}"/>
          </ac:picMkLst>
        </pc:picChg>
        <pc:picChg chg="add del mod">
          <ac:chgData name="Duha, Arman" userId="0c9e984b-360c-406e-86ea-3f0bb2202fd5" providerId="ADAL" clId="{B31D7200-A54F-4E6B-8EB9-6B846AA1A347}" dt="2024-02-28T01:40:35.013" v="561" actId="478"/>
          <ac:picMkLst>
            <pc:docMk/>
            <pc:sldMk cId="3376603090" sldId="267"/>
            <ac:picMk id="15" creationId="{7F54B8A7-3183-8C58-6545-5F125BFE50E4}"/>
          </ac:picMkLst>
        </pc:picChg>
        <pc:picChg chg="add del">
          <ac:chgData name="Duha, Arman" userId="0c9e984b-360c-406e-86ea-3f0bb2202fd5" providerId="ADAL" clId="{B31D7200-A54F-4E6B-8EB9-6B846AA1A347}" dt="2024-02-28T01:38:49.637" v="555" actId="22"/>
          <ac:picMkLst>
            <pc:docMk/>
            <pc:sldMk cId="3376603090" sldId="267"/>
            <ac:picMk id="17" creationId="{7064E911-7A0F-6F1B-5C68-AC6EEEF4DCF3}"/>
          </ac:picMkLst>
        </pc:picChg>
        <pc:picChg chg="add del mod">
          <ac:chgData name="Duha, Arman" userId="0c9e984b-360c-406e-86ea-3f0bb2202fd5" providerId="ADAL" clId="{B31D7200-A54F-4E6B-8EB9-6B846AA1A347}" dt="2024-02-28T21:46:11.664" v="6124" actId="478"/>
          <ac:picMkLst>
            <pc:docMk/>
            <pc:sldMk cId="3376603090" sldId="267"/>
            <ac:picMk id="144" creationId="{B6164439-41AC-D158-8E05-FDB3DE840D78}"/>
          </ac:picMkLst>
        </pc:picChg>
        <pc:picChg chg="add mod">
          <ac:chgData name="Duha, Arman" userId="0c9e984b-360c-406e-86ea-3f0bb2202fd5" providerId="ADAL" clId="{B31D7200-A54F-4E6B-8EB9-6B846AA1A347}" dt="2024-02-28T21:55:23.245" v="6473" actId="1035"/>
          <ac:picMkLst>
            <pc:docMk/>
            <pc:sldMk cId="3376603090" sldId="267"/>
            <ac:picMk id="150" creationId="{090215FF-33F8-9AC9-55BD-128CB41A230D}"/>
          </ac:picMkLst>
        </pc:picChg>
        <pc:cxnChg chg="add del mod">
          <ac:chgData name="Duha, Arman" userId="0c9e984b-360c-406e-86ea-3f0bb2202fd5" providerId="ADAL" clId="{B31D7200-A54F-4E6B-8EB9-6B846AA1A347}" dt="2024-02-28T21:46:11.664" v="6124" actId="478"/>
          <ac:cxnSpMkLst>
            <pc:docMk/>
            <pc:sldMk cId="3376603090" sldId="267"/>
            <ac:cxnSpMk id="142" creationId="{D36D9A9A-4059-66E9-A6FB-DC1DE11A1AAD}"/>
          </ac:cxnSpMkLst>
        </pc:cxnChg>
        <pc:cxnChg chg="add del mod">
          <ac:chgData name="Duha, Arman" userId="0c9e984b-360c-406e-86ea-3f0bb2202fd5" providerId="ADAL" clId="{B31D7200-A54F-4E6B-8EB9-6B846AA1A347}" dt="2024-02-28T21:50:29.818" v="6280" actId="478"/>
          <ac:cxnSpMkLst>
            <pc:docMk/>
            <pc:sldMk cId="3376603090" sldId="267"/>
            <ac:cxnSpMk id="148" creationId="{340BC008-7681-6B92-E997-872C1FEA9182}"/>
          </ac:cxnSpMkLst>
        </pc:cxnChg>
        <pc:cxnChg chg="add mod">
          <ac:chgData name="Duha, Arman" userId="0c9e984b-360c-406e-86ea-3f0bb2202fd5" providerId="ADAL" clId="{B31D7200-A54F-4E6B-8EB9-6B846AA1A347}" dt="2024-02-28T21:54:34.199" v="6393" actId="1038"/>
          <ac:cxnSpMkLst>
            <pc:docMk/>
            <pc:sldMk cId="3376603090" sldId="267"/>
            <ac:cxnSpMk id="154" creationId="{93CF9C09-9802-2FF2-5BF7-A6AC6BB201A1}"/>
          </ac:cxnSpMkLst>
        </pc:cxnChg>
        <pc:cxnChg chg="add mod">
          <ac:chgData name="Duha, Arman" userId="0c9e984b-360c-406e-86ea-3f0bb2202fd5" providerId="ADAL" clId="{B31D7200-A54F-4E6B-8EB9-6B846AA1A347}" dt="2024-02-28T21:53:35.427" v="6320" actId="14100"/>
          <ac:cxnSpMkLst>
            <pc:docMk/>
            <pc:sldMk cId="3376603090" sldId="267"/>
            <ac:cxnSpMk id="156" creationId="{01427B79-A448-41EC-6855-D9296FD0185F}"/>
          </ac:cxnSpMkLst>
        </pc:cxnChg>
        <pc:cxnChg chg="add mod">
          <ac:chgData name="Duha, Arman" userId="0c9e984b-360c-406e-86ea-3f0bb2202fd5" providerId="ADAL" clId="{B31D7200-A54F-4E6B-8EB9-6B846AA1A347}" dt="2024-02-28T21:53:28.944" v="6319" actId="14100"/>
          <ac:cxnSpMkLst>
            <pc:docMk/>
            <pc:sldMk cId="3376603090" sldId="267"/>
            <ac:cxnSpMk id="157" creationId="{ECC07AB2-7B59-CC92-7DCC-D47EAEDB81B2}"/>
          </ac:cxnSpMkLst>
        </pc:cxnChg>
      </pc:sldChg>
      <pc:sldChg chg="addSp delSp modSp new mod setBg">
        <pc:chgData name="Duha, Arman" userId="0c9e984b-360c-406e-86ea-3f0bb2202fd5" providerId="ADAL" clId="{B31D7200-A54F-4E6B-8EB9-6B846AA1A347}" dt="2024-02-28T17:11:53.825" v="1820" actId="1036"/>
        <pc:sldMkLst>
          <pc:docMk/>
          <pc:sldMk cId="2104538815" sldId="268"/>
        </pc:sldMkLst>
        <pc:spChg chg="del">
          <ac:chgData name="Duha, Arman" userId="0c9e984b-360c-406e-86ea-3f0bb2202fd5" providerId="ADAL" clId="{B31D7200-A54F-4E6B-8EB9-6B846AA1A347}" dt="2024-02-28T06:46:17.311" v="1211" actId="478"/>
          <ac:spMkLst>
            <pc:docMk/>
            <pc:sldMk cId="2104538815" sldId="268"/>
            <ac:spMk id="2" creationId="{6A2F3046-538D-6A89-567F-7BC3FE0EA8AB}"/>
          </ac:spMkLst>
        </pc:spChg>
        <pc:spChg chg="del">
          <ac:chgData name="Duha, Arman" userId="0c9e984b-360c-406e-86ea-3f0bb2202fd5" providerId="ADAL" clId="{B31D7200-A54F-4E6B-8EB9-6B846AA1A347}" dt="2024-02-28T06:46:15.365" v="1210" actId="478"/>
          <ac:spMkLst>
            <pc:docMk/>
            <pc:sldMk cId="2104538815" sldId="268"/>
            <ac:spMk id="3" creationId="{9F56BB30-8176-45D3-DCFD-CD97EF5082A7}"/>
          </ac:spMkLst>
        </pc:spChg>
        <pc:spChg chg="add mod">
          <ac:chgData name="Duha, Arman" userId="0c9e984b-360c-406e-86ea-3f0bb2202fd5" providerId="ADAL" clId="{B31D7200-A54F-4E6B-8EB9-6B846AA1A347}" dt="2024-02-28T07:16:43.357" v="1309" actId="1037"/>
          <ac:spMkLst>
            <pc:docMk/>
            <pc:sldMk cId="2104538815" sldId="268"/>
            <ac:spMk id="4" creationId="{755DC4F2-55D8-9594-63A5-9F5B81CEAE23}"/>
          </ac:spMkLst>
        </pc:spChg>
        <pc:spChg chg="add del mod">
          <ac:chgData name="Duha, Arman" userId="0c9e984b-360c-406e-86ea-3f0bb2202fd5" providerId="ADAL" clId="{B31D7200-A54F-4E6B-8EB9-6B846AA1A347}" dt="2024-02-28T16:21:41.550" v="1316" actId="478"/>
          <ac:spMkLst>
            <pc:docMk/>
            <pc:sldMk cId="2104538815" sldId="268"/>
            <ac:spMk id="82" creationId="{401F7190-A19C-7C21-4F9F-C2D366A65E22}"/>
          </ac:spMkLst>
        </pc:spChg>
        <pc:spChg chg="add mod">
          <ac:chgData name="Duha, Arman" userId="0c9e984b-360c-406e-86ea-3f0bb2202fd5" providerId="ADAL" clId="{B31D7200-A54F-4E6B-8EB9-6B846AA1A347}" dt="2024-02-28T16:43:40.347" v="1671" actId="20577"/>
          <ac:spMkLst>
            <pc:docMk/>
            <pc:sldMk cId="2104538815" sldId="268"/>
            <ac:spMk id="83" creationId="{5B4806C2-945A-8A4A-1A11-31C9A84302BF}"/>
          </ac:spMkLst>
        </pc:spChg>
        <pc:spChg chg="add mod">
          <ac:chgData name="Duha, Arman" userId="0c9e984b-360c-406e-86ea-3f0bb2202fd5" providerId="ADAL" clId="{B31D7200-A54F-4E6B-8EB9-6B846AA1A347}" dt="2024-02-28T16:44:39.046" v="1722" actId="14100"/>
          <ac:spMkLst>
            <pc:docMk/>
            <pc:sldMk cId="2104538815" sldId="268"/>
            <ac:spMk id="85" creationId="{50E17A80-B706-1FCD-29A1-FEA45E5ED3FC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89" creationId="{2340F12E-79E4-A249-DE8C-A06094456712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90" creationId="{50762805-5E0A-B021-9BC7-A443EE7384B3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91" creationId="{20485885-607F-76FB-EB6C-07C92248DECC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92" creationId="{67D709A8-47E1-B558-AA25-ABF558AF843F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93" creationId="{B3601AC3-0A1E-AB3E-C97D-6676B8DE442A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94" creationId="{BA19AD48-EC6D-4866-62D2-55346857EF5C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95" creationId="{246E40EA-B196-7CCC-316B-65E6D2F6FDDD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96" creationId="{3D368FEB-E400-2E63-C3DE-D6BF64DFA031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97" creationId="{98A56126-41F7-C780-B8F2-8344637B786C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98" creationId="{E24A3BAA-1CE8-E2DD-0128-69452A284482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99" creationId="{C4337C70-2530-A54A-ECA8-DABE1848BCC2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100" creationId="{DCC9D189-78C7-1588-62C4-BCFA9A37F4CB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101" creationId="{E8ED0A02-07A6-EDE1-4FF9-CE1CD47A0F77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102" creationId="{8DAB7356-EB8F-6C03-EA9D-6482A6F5A2F5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103" creationId="{7516E628-4E1E-2568-96FE-BEE8F98AE834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104" creationId="{01EEFF6F-3EB9-999D-4FB2-4FF3C5E376D3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105" creationId="{03F3E988-77F4-8042-1211-736818CAF187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106" creationId="{0288EC3D-B6B0-9E43-6E9F-16F6262F12CA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107" creationId="{3F3EEE93-8F98-3B94-AB00-4E7050AD6BF5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108" creationId="{487D3945-E083-6B50-38EB-959F164A59B2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109" creationId="{6BBF98F8-7015-86A5-385E-26BB1D7A2175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110" creationId="{9188BE83-0E76-22D4-7B6A-D4CE08762A8B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111" creationId="{02840D51-0BE1-8B26-68B6-FB9F203FB2CA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112" creationId="{02DA14BD-F11D-E070-122E-53D867B3B6BA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113" creationId="{EC62442F-C41C-D8A3-CE0B-CB15237B0D92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114" creationId="{2370961F-961C-0BD2-6E40-82AB64A9D585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115" creationId="{8105D0DD-28F8-33DB-4F0F-B168CFA918A1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116" creationId="{E2158408-0825-7DF4-332C-AC7705B338F8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117" creationId="{C1DE876F-A9B4-F771-1635-803BDA230E3C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118" creationId="{FBFBE546-C534-A2ED-0E2B-78A60487C128}"/>
          </ac:spMkLst>
        </pc:spChg>
        <pc:spChg chg="mod">
          <ac:chgData name="Duha, Arman" userId="0c9e984b-360c-406e-86ea-3f0bb2202fd5" providerId="ADAL" clId="{B31D7200-A54F-4E6B-8EB9-6B846AA1A347}" dt="2024-02-28T16:22:03.371" v="1317"/>
          <ac:spMkLst>
            <pc:docMk/>
            <pc:sldMk cId="2104538815" sldId="268"/>
            <ac:spMk id="119" creationId="{39A487D3-5302-7AF6-862C-6346B6C382B6}"/>
          </ac:spMkLst>
        </pc:spChg>
        <pc:spChg chg="add mod">
          <ac:chgData name="Duha, Arman" userId="0c9e984b-360c-406e-86ea-3f0bb2202fd5" providerId="ADAL" clId="{B31D7200-A54F-4E6B-8EB9-6B846AA1A347}" dt="2024-02-28T16:36:01.723" v="1591" actId="255"/>
          <ac:spMkLst>
            <pc:docMk/>
            <pc:sldMk cId="2104538815" sldId="268"/>
            <ac:spMk id="120" creationId="{130DAE97-0871-8D48-7F4F-6CE50C3A95CD}"/>
          </ac:spMkLst>
        </pc:spChg>
        <pc:spChg chg="mod">
          <ac:chgData name="Duha, Arman" userId="0c9e984b-360c-406e-86ea-3f0bb2202fd5" providerId="ADAL" clId="{B31D7200-A54F-4E6B-8EB9-6B846AA1A347}" dt="2024-02-28T16:34:24.969" v="1419"/>
          <ac:spMkLst>
            <pc:docMk/>
            <pc:sldMk cId="2104538815" sldId="268"/>
            <ac:spMk id="124" creationId="{A9A0FF48-201C-E87D-21B4-BDE0FB6285B0}"/>
          </ac:spMkLst>
        </pc:spChg>
        <pc:spChg chg="mod">
          <ac:chgData name="Duha, Arman" userId="0c9e984b-360c-406e-86ea-3f0bb2202fd5" providerId="ADAL" clId="{B31D7200-A54F-4E6B-8EB9-6B846AA1A347}" dt="2024-02-28T16:34:24.969" v="1419"/>
          <ac:spMkLst>
            <pc:docMk/>
            <pc:sldMk cId="2104538815" sldId="268"/>
            <ac:spMk id="125" creationId="{884C0CA8-2731-BF5C-12E1-3955A27C4864}"/>
          </ac:spMkLst>
        </pc:spChg>
        <pc:spChg chg="mod">
          <ac:chgData name="Duha, Arman" userId="0c9e984b-360c-406e-86ea-3f0bb2202fd5" providerId="ADAL" clId="{B31D7200-A54F-4E6B-8EB9-6B846AA1A347}" dt="2024-02-28T16:34:24.969" v="1419"/>
          <ac:spMkLst>
            <pc:docMk/>
            <pc:sldMk cId="2104538815" sldId="268"/>
            <ac:spMk id="126" creationId="{60CE2E68-137B-5F6A-84C9-7767D612D673}"/>
          </ac:spMkLst>
        </pc:spChg>
        <pc:spChg chg="mod">
          <ac:chgData name="Duha, Arman" userId="0c9e984b-360c-406e-86ea-3f0bb2202fd5" providerId="ADAL" clId="{B31D7200-A54F-4E6B-8EB9-6B846AA1A347}" dt="2024-02-28T16:34:24.969" v="1419"/>
          <ac:spMkLst>
            <pc:docMk/>
            <pc:sldMk cId="2104538815" sldId="268"/>
            <ac:spMk id="127" creationId="{B4DD33D8-A576-28C4-24EE-CC68B961ABDE}"/>
          </ac:spMkLst>
        </pc:spChg>
        <pc:spChg chg="mod">
          <ac:chgData name="Duha, Arman" userId="0c9e984b-360c-406e-86ea-3f0bb2202fd5" providerId="ADAL" clId="{B31D7200-A54F-4E6B-8EB9-6B846AA1A347}" dt="2024-02-28T16:34:24.969" v="1419"/>
          <ac:spMkLst>
            <pc:docMk/>
            <pc:sldMk cId="2104538815" sldId="268"/>
            <ac:spMk id="128" creationId="{140D4AF9-42B9-B6D5-3433-E9C78AFF995E}"/>
          </ac:spMkLst>
        </pc:spChg>
        <pc:spChg chg="mod">
          <ac:chgData name="Duha, Arman" userId="0c9e984b-360c-406e-86ea-3f0bb2202fd5" providerId="ADAL" clId="{B31D7200-A54F-4E6B-8EB9-6B846AA1A347}" dt="2024-02-28T16:34:24.969" v="1419"/>
          <ac:spMkLst>
            <pc:docMk/>
            <pc:sldMk cId="2104538815" sldId="268"/>
            <ac:spMk id="129" creationId="{51F2572E-0ABC-86A7-E8E7-AF9727C51943}"/>
          </ac:spMkLst>
        </pc:spChg>
        <pc:spChg chg="mod">
          <ac:chgData name="Duha, Arman" userId="0c9e984b-360c-406e-86ea-3f0bb2202fd5" providerId="ADAL" clId="{B31D7200-A54F-4E6B-8EB9-6B846AA1A347}" dt="2024-02-28T16:34:24.969" v="1419"/>
          <ac:spMkLst>
            <pc:docMk/>
            <pc:sldMk cId="2104538815" sldId="268"/>
            <ac:spMk id="130" creationId="{D2C9CC5F-1DC6-F888-40EB-80212E91EF0A}"/>
          </ac:spMkLst>
        </pc:spChg>
        <pc:spChg chg="mod">
          <ac:chgData name="Duha, Arman" userId="0c9e984b-360c-406e-86ea-3f0bb2202fd5" providerId="ADAL" clId="{B31D7200-A54F-4E6B-8EB9-6B846AA1A347}" dt="2024-02-28T16:34:24.969" v="1419"/>
          <ac:spMkLst>
            <pc:docMk/>
            <pc:sldMk cId="2104538815" sldId="268"/>
            <ac:spMk id="131" creationId="{4E4FEBA5-113E-7023-256E-80E416C9023D}"/>
          </ac:spMkLst>
        </pc:spChg>
        <pc:spChg chg="mod">
          <ac:chgData name="Duha, Arman" userId="0c9e984b-360c-406e-86ea-3f0bb2202fd5" providerId="ADAL" clId="{B31D7200-A54F-4E6B-8EB9-6B846AA1A347}" dt="2024-02-28T16:34:24.969" v="1419"/>
          <ac:spMkLst>
            <pc:docMk/>
            <pc:sldMk cId="2104538815" sldId="268"/>
            <ac:spMk id="132" creationId="{5C30B552-9455-A8CB-490E-8A42550F1EE1}"/>
          </ac:spMkLst>
        </pc:spChg>
        <pc:spChg chg="mod">
          <ac:chgData name="Duha, Arman" userId="0c9e984b-360c-406e-86ea-3f0bb2202fd5" providerId="ADAL" clId="{B31D7200-A54F-4E6B-8EB9-6B846AA1A347}" dt="2024-02-28T16:34:24.969" v="1419"/>
          <ac:spMkLst>
            <pc:docMk/>
            <pc:sldMk cId="2104538815" sldId="268"/>
            <ac:spMk id="133" creationId="{76D7E107-6F88-9228-0EEB-CF6B4F7C53CF}"/>
          </ac:spMkLst>
        </pc:spChg>
        <pc:spChg chg="mod">
          <ac:chgData name="Duha, Arman" userId="0c9e984b-360c-406e-86ea-3f0bb2202fd5" providerId="ADAL" clId="{B31D7200-A54F-4E6B-8EB9-6B846AA1A347}" dt="2024-02-28T16:34:24.969" v="1419"/>
          <ac:spMkLst>
            <pc:docMk/>
            <pc:sldMk cId="2104538815" sldId="268"/>
            <ac:spMk id="134" creationId="{627EF5A5-4807-867B-A739-C2F53FD83EC6}"/>
          </ac:spMkLst>
        </pc:spChg>
        <pc:spChg chg="mod">
          <ac:chgData name="Duha, Arman" userId="0c9e984b-360c-406e-86ea-3f0bb2202fd5" providerId="ADAL" clId="{B31D7200-A54F-4E6B-8EB9-6B846AA1A347}" dt="2024-02-28T16:34:24.969" v="1419"/>
          <ac:spMkLst>
            <pc:docMk/>
            <pc:sldMk cId="2104538815" sldId="268"/>
            <ac:spMk id="135" creationId="{E5D3A6B3-0CDF-B9F8-DEAE-10295355F8ED}"/>
          </ac:spMkLst>
        </pc:spChg>
        <pc:spChg chg="mod">
          <ac:chgData name="Duha, Arman" userId="0c9e984b-360c-406e-86ea-3f0bb2202fd5" providerId="ADAL" clId="{B31D7200-A54F-4E6B-8EB9-6B846AA1A347}" dt="2024-02-28T16:34:24.969" v="1419"/>
          <ac:spMkLst>
            <pc:docMk/>
            <pc:sldMk cId="2104538815" sldId="268"/>
            <ac:spMk id="136" creationId="{9DFE707A-8098-5BF3-56B3-7F136067B8C7}"/>
          </ac:spMkLst>
        </pc:spChg>
        <pc:spChg chg="mod">
          <ac:chgData name="Duha, Arman" userId="0c9e984b-360c-406e-86ea-3f0bb2202fd5" providerId="ADAL" clId="{B31D7200-A54F-4E6B-8EB9-6B846AA1A347}" dt="2024-02-28T16:34:24.969" v="1419"/>
          <ac:spMkLst>
            <pc:docMk/>
            <pc:sldMk cId="2104538815" sldId="268"/>
            <ac:spMk id="137" creationId="{40512151-8592-C1F6-944C-C2EC6C9C57A8}"/>
          </ac:spMkLst>
        </pc:spChg>
        <pc:spChg chg="mod">
          <ac:chgData name="Duha, Arman" userId="0c9e984b-360c-406e-86ea-3f0bb2202fd5" providerId="ADAL" clId="{B31D7200-A54F-4E6B-8EB9-6B846AA1A347}" dt="2024-02-28T16:34:24.969" v="1419"/>
          <ac:spMkLst>
            <pc:docMk/>
            <pc:sldMk cId="2104538815" sldId="268"/>
            <ac:spMk id="138" creationId="{9EF00A95-0E5E-214B-49AA-8C926CFF450E}"/>
          </ac:spMkLst>
        </pc:spChg>
        <pc:spChg chg="add mod">
          <ac:chgData name="Duha, Arman" userId="0c9e984b-360c-406e-86ea-3f0bb2202fd5" providerId="ADAL" clId="{B31D7200-A54F-4E6B-8EB9-6B846AA1A347}" dt="2024-02-28T17:11:53.825" v="1820" actId="1036"/>
          <ac:spMkLst>
            <pc:docMk/>
            <pc:sldMk cId="2104538815" sldId="268"/>
            <ac:spMk id="139" creationId="{BB365555-547D-D77E-6475-BB7EB05EF7DC}"/>
          </ac:spMkLst>
        </pc:spChg>
        <pc:grpChg chg="add mod">
          <ac:chgData name="Duha, Arman" userId="0c9e984b-360c-406e-86ea-3f0bb2202fd5" providerId="ADAL" clId="{B31D7200-A54F-4E6B-8EB9-6B846AA1A347}" dt="2024-02-28T16:43:49.683" v="1694" actId="1037"/>
          <ac:grpSpMkLst>
            <pc:docMk/>
            <pc:sldMk cId="2104538815" sldId="268"/>
            <ac:grpSpMk id="88" creationId="{0B58E4B0-15BD-EB53-7860-D847FB053629}"/>
          </ac:grpSpMkLst>
        </pc:grpChg>
        <pc:grpChg chg="add mod">
          <ac:chgData name="Duha, Arman" userId="0c9e984b-360c-406e-86ea-3f0bb2202fd5" providerId="ADAL" clId="{B31D7200-A54F-4E6B-8EB9-6B846AA1A347}" dt="2024-02-28T16:36:46.980" v="1624" actId="1036"/>
          <ac:grpSpMkLst>
            <pc:docMk/>
            <pc:sldMk cId="2104538815" sldId="268"/>
            <ac:grpSpMk id="123" creationId="{3C4C26E2-2A0F-9F23-BB32-35ED10EA6C51}"/>
          </ac:grpSpMkLst>
        </pc:grpChg>
        <pc:picChg chg="add del mod">
          <ac:chgData name="Duha, Arman" userId="0c9e984b-360c-406e-86ea-3f0bb2202fd5" providerId="ADAL" clId="{B31D7200-A54F-4E6B-8EB9-6B846AA1A347}" dt="2024-02-28T17:10:49.296" v="1805" actId="1036"/>
          <ac:picMkLst>
            <pc:docMk/>
            <pc:sldMk cId="2104538815" sldId="268"/>
            <ac:picMk id="6" creationId="{F95E13DF-1D08-95D1-E8F3-1CB6A7895E4D}"/>
          </ac:picMkLst>
        </pc:picChg>
        <pc:picChg chg="add del mod">
          <ac:chgData name="Duha, Arman" userId="0c9e984b-360c-406e-86ea-3f0bb2202fd5" providerId="ADAL" clId="{B31D7200-A54F-4E6B-8EB9-6B846AA1A347}" dt="2024-02-28T17:10:49.296" v="1805" actId="1036"/>
          <ac:picMkLst>
            <pc:docMk/>
            <pc:sldMk cId="2104538815" sldId="268"/>
            <ac:picMk id="8" creationId="{D9808B81-3A6F-3802-8290-78A909EBE651}"/>
          </ac:picMkLst>
        </pc:picChg>
        <pc:picChg chg="add mod">
          <ac:chgData name="Duha, Arman" userId="0c9e984b-360c-406e-86ea-3f0bb2202fd5" providerId="ADAL" clId="{B31D7200-A54F-4E6B-8EB9-6B846AA1A347}" dt="2024-02-28T16:44:28.862" v="1721" actId="1038"/>
          <ac:picMkLst>
            <pc:docMk/>
            <pc:sldMk cId="2104538815" sldId="268"/>
            <ac:picMk id="84" creationId="{67C30A20-FCF0-47DF-6C6C-EF6ECAE697D1}"/>
          </ac:picMkLst>
        </pc:picChg>
        <pc:picChg chg="add mod">
          <ac:chgData name="Duha, Arman" userId="0c9e984b-360c-406e-86ea-3f0bb2202fd5" providerId="ADAL" clId="{B31D7200-A54F-4E6B-8EB9-6B846AA1A347}" dt="2024-02-28T16:24:57.022" v="1327" actId="1076"/>
          <ac:picMkLst>
            <pc:docMk/>
            <pc:sldMk cId="2104538815" sldId="268"/>
            <ac:picMk id="86" creationId="{FE034796-A436-1D65-E012-A040DA9F3EFE}"/>
          </ac:picMkLst>
        </pc:picChg>
        <pc:picChg chg="add mod">
          <ac:chgData name="Duha, Arman" userId="0c9e984b-360c-406e-86ea-3f0bb2202fd5" providerId="ADAL" clId="{B31D7200-A54F-4E6B-8EB9-6B846AA1A347}" dt="2024-02-28T16:42:55.593" v="1637" actId="1037"/>
          <ac:picMkLst>
            <pc:docMk/>
            <pc:sldMk cId="2104538815" sldId="268"/>
            <ac:picMk id="87" creationId="{9A7417E2-8EDC-FAE8-4AEB-C9EFE2CA41BC}"/>
          </ac:picMkLst>
        </pc:picChg>
        <pc:picChg chg="add mod">
          <ac:chgData name="Duha, Arman" userId="0c9e984b-360c-406e-86ea-3f0bb2202fd5" providerId="ADAL" clId="{B31D7200-A54F-4E6B-8EB9-6B846AA1A347}" dt="2024-02-28T16:36:40.620" v="1612" actId="1036"/>
          <ac:picMkLst>
            <pc:docMk/>
            <pc:sldMk cId="2104538815" sldId="268"/>
            <ac:picMk id="121" creationId="{58FFED02-1AB9-A1D6-F2DF-E3DE51A2C7E1}"/>
          </ac:picMkLst>
        </pc:picChg>
        <pc:picChg chg="add mod">
          <ac:chgData name="Duha, Arman" userId="0c9e984b-360c-406e-86ea-3f0bb2202fd5" providerId="ADAL" clId="{B31D7200-A54F-4E6B-8EB9-6B846AA1A347}" dt="2024-02-28T16:36:10.777" v="1603" actId="1037"/>
          <ac:picMkLst>
            <pc:docMk/>
            <pc:sldMk cId="2104538815" sldId="268"/>
            <ac:picMk id="122" creationId="{74D034AF-3399-A90F-B8EC-D2AE5CD551D8}"/>
          </ac:picMkLst>
        </pc:picChg>
      </pc:sldChg>
      <pc:sldChg chg="addSp delSp modSp new mod">
        <pc:chgData name="Duha, Arman" userId="0c9e984b-360c-406e-86ea-3f0bb2202fd5" providerId="ADAL" clId="{B31D7200-A54F-4E6B-8EB9-6B846AA1A347}" dt="2024-02-28T18:55:43.596" v="3300" actId="1036"/>
        <pc:sldMkLst>
          <pc:docMk/>
          <pc:sldMk cId="2493275883" sldId="269"/>
        </pc:sldMkLst>
        <pc:spChg chg="del">
          <ac:chgData name="Duha, Arman" userId="0c9e984b-360c-406e-86ea-3f0bb2202fd5" providerId="ADAL" clId="{B31D7200-A54F-4E6B-8EB9-6B846AA1A347}" dt="2024-02-28T16:45:50.376" v="1724" actId="478"/>
          <ac:spMkLst>
            <pc:docMk/>
            <pc:sldMk cId="2493275883" sldId="269"/>
            <ac:spMk id="2" creationId="{7F4A464D-EC61-D117-1129-254B9CE1353C}"/>
          </ac:spMkLst>
        </pc:spChg>
        <pc:spChg chg="del">
          <ac:chgData name="Duha, Arman" userId="0c9e984b-360c-406e-86ea-3f0bb2202fd5" providerId="ADAL" clId="{B31D7200-A54F-4E6B-8EB9-6B846AA1A347}" dt="2024-02-28T16:45:53.256" v="1725" actId="478"/>
          <ac:spMkLst>
            <pc:docMk/>
            <pc:sldMk cId="2493275883" sldId="269"/>
            <ac:spMk id="3" creationId="{BBC0B439-C04F-B42F-5FF5-B785F3AF6588}"/>
          </ac:spMkLst>
        </pc:spChg>
        <pc:spChg chg="add mod">
          <ac:chgData name="Duha, Arman" userId="0c9e984b-360c-406e-86ea-3f0bb2202fd5" providerId="ADAL" clId="{B31D7200-A54F-4E6B-8EB9-6B846AA1A347}" dt="2024-02-28T17:13:40.440" v="1857" actId="2711"/>
          <ac:spMkLst>
            <pc:docMk/>
            <pc:sldMk cId="2493275883" sldId="269"/>
            <ac:spMk id="6" creationId="{2A4511C1-6419-8D37-0176-EF99E61855A9}"/>
          </ac:spMkLst>
        </pc:spChg>
        <pc:spChg chg="add del mod">
          <ac:chgData name="Duha, Arman" userId="0c9e984b-360c-406e-86ea-3f0bb2202fd5" providerId="ADAL" clId="{B31D7200-A54F-4E6B-8EB9-6B846AA1A347}" dt="2024-02-28T18:53:30.046" v="3100" actId="21"/>
          <ac:spMkLst>
            <pc:docMk/>
            <pc:sldMk cId="2493275883" sldId="269"/>
            <ac:spMk id="7" creationId="{52641BDA-7E4D-98F8-5820-4A08FE64805F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9" creationId="{E5368396-ACCA-9FF2-C640-F43BA680CCE9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0" creationId="{A5FB9EA4-0C7A-52F3-0B7D-ECABFB81A660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1" creationId="{13BB8F36-C012-86BE-39E9-C1DD0F04AE85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2" creationId="{ED1A5D21-7AA2-6194-D3D4-2294D5388966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3" creationId="{77BA2F95-A331-E68F-C788-E8908E113554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4" creationId="{6ED9CFE4-3009-BC6E-43EA-C5C7FAAC3D99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5" creationId="{E3442461-5C52-CB4F-B775-727E8A1A7D9A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6" creationId="{20E841EE-3E20-774D-4FD7-DE8FDD217352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7" creationId="{AB797C83-D7FA-6E58-6C54-584F2FCD9678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8" creationId="{2206B4F5-F4C1-399E-A6E2-01C70291ACD5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9" creationId="{65255821-47B8-B85E-ABF9-DB502C69DC18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20" creationId="{3D56D6E4-B6BD-C717-E92B-F94A3BF6D5EC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21" creationId="{3FB1F348-418A-43B4-EF04-5FD3CA764651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22" creationId="{A113E187-AD8A-E235-C442-2F3411E78BA4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23" creationId="{69AEC68C-B0F0-3AA2-B76E-D40F1D46A2E5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24" creationId="{1638DE77-A555-C812-CC8C-726C2BF58164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25" creationId="{1136CAD0-A437-4DE6-1A1D-5571AF21C294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26" creationId="{A393E061-933C-76D7-A37F-8487E5C3301A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27" creationId="{CF894FED-D12F-F958-F737-D9FA3AD39227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28" creationId="{4900DE71-30C9-26CD-3626-83E329B7053B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29" creationId="{B7D82A15-31ED-A7F7-1511-85FFEA3B45C0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30" creationId="{DC4650F3-D179-5FCD-7749-13A02BD17059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31" creationId="{9F4BF926-BE5F-D459-870C-A46257486F2B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32" creationId="{0A5461CE-D69D-6A47-676F-2107FE2D85CD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33" creationId="{AD5C95AD-4276-42AA-8D2F-49AF53E5BC5F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34" creationId="{C6759222-87C0-85E5-8278-435B088D1415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35" creationId="{0DDF14BC-B9E7-B30D-827F-ED7375B3804E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36" creationId="{3E2C4FE7-C47A-A51C-1AD5-ACB85EA0B750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37" creationId="{EA542F2A-CFDB-2291-9032-264198A273C7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38" creationId="{15B6DBBA-7C73-9B43-731D-25B4996F2BA1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39" creationId="{5DD01AF1-1AA4-BADD-1649-9609870E45FE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40" creationId="{33AD40C9-61ED-1A01-6DD8-4B7C0FFAF076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41" creationId="{8E242D61-E43A-A852-3EB5-62E5B8D13E9A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42" creationId="{AF021D88-A655-1B06-945F-1802B25FFEB6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43" creationId="{85C94D1A-CCE5-8CEB-8C6D-A54BAEA6107D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44" creationId="{74B534CC-B6DF-CB0D-86D4-B8AB90494297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45" creationId="{2C7CFB52-754D-4476-4501-44A396C2B265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46" creationId="{3FBCE46C-39B7-22EA-B227-870346485F22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47" creationId="{C3D8E457-9718-D184-0089-95948219A512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48" creationId="{1ECF6C73-4D09-9783-F88B-1B416868D103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49" creationId="{96BAFDFF-1C6E-1A6C-F079-9C322E62C051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50" creationId="{FB3B0A0C-5471-428D-8206-4FFC942DF5F5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51" creationId="{56BB919E-DDA7-9A2A-D781-78C5F54F5C93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52" creationId="{11B7987B-02D6-D5B7-805C-5CC71DFE1E11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53" creationId="{46CB33EF-DBF4-B98C-6B5E-78F3EBCD51C8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54" creationId="{6E493980-7778-3535-C555-EFF92CE6CC41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55" creationId="{905073B6-C7AB-6B23-401B-A0E98D15D34B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56" creationId="{D3C02B57-4AAF-0148-245F-6AD26F0BB51B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57" creationId="{B1965B9A-E721-94B6-21A6-34A9909B4C13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58" creationId="{D18253B9-FCD7-EA10-5BAA-3249A6D71A3F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59" creationId="{A1BD60CF-347B-4036-44C5-6B9D0D78B931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60" creationId="{072191DE-496E-E7B6-2535-F46D667C78B8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61" creationId="{18174A17-6E98-F78E-236F-03FDE736082E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62" creationId="{96CBE4F3-B343-E997-0B98-F12E3896D11B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63" creationId="{2FCC6C7E-79F5-56E3-402A-F92ABB6C7C90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64" creationId="{74F47783-4E86-6210-2D95-797CABD82D6A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65" creationId="{136875FB-DA5C-DBF5-3BFF-EDBAF16C4640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66" creationId="{83E5BC7F-096F-3410-A0BA-AC83BBE80D8B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67" creationId="{28427BC8-A0E4-B82E-5DA5-E5BB278DDE98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68" creationId="{94661ADE-E5D4-AD87-7089-2A482BACDFBF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69" creationId="{7FE3C136-3FD9-5056-70A6-C02B0110323D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70" creationId="{12A53286-85AE-1695-8867-19E772875EB3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71" creationId="{5E171811-9674-2F60-5136-F2DBBF8F4C1A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72" creationId="{2C3B3DF4-469C-E9D6-5740-2A7B5FA6E886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73" creationId="{3E4235ED-BC0F-1B49-6A43-22E546FB20A5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74" creationId="{C2E098FC-6157-976F-CA6F-DB1C50FFA5AC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75" creationId="{806065D4-52DC-0EC5-D7A3-14085A447AA0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76" creationId="{EB3B1E9A-C296-96E1-C230-77A0036A0057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77" creationId="{A88A45C8-F703-659A-7EA0-A530AE963D09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78" creationId="{BD295B33-A81C-EADE-E423-54ED25AA7369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79" creationId="{715DDE6C-F858-48BC-2DE9-72EDAA9E39F0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80" creationId="{EBE062FE-42CE-6939-F1FB-5986AA33B642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81" creationId="{8C2AAE58-A0A5-946C-1A2A-24B94155D62B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82" creationId="{EDC2F698-C7A9-3DB3-DAC8-D396BDFE50D1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83" creationId="{B6BE2C6D-7568-09BC-399C-9CF7C9222BD6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85" creationId="{01C80150-E2E3-8B40-77A7-F4EB4FE9BD9E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86" creationId="{57967B03-DD56-FE45-52AE-D0A67857B2C9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87" creationId="{4A98BA07-7FEF-3008-804A-981DCB4871FC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88" creationId="{8F7E7E60-9CCE-8B1B-B021-C0BE818487E4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89" creationId="{D9ECF2BF-9295-5836-DE5A-6DB8A10E5EB5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90" creationId="{CC459504-676A-66D0-4C67-9A659A06A2F5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91" creationId="{85323497-FDED-C65F-5ADD-C56632ED666B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92" creationId="{3AFACA37-11FB-56EA-4CF8-E542C2329983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93" creationId="{66865B42-C116-9443-F1DD-AAAAE309DA96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94" creationId="{3E9A273A-3567-9BC2-6BB6-E2F3C11BD0E3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95" creationId="{2F61FEA0-9530-49A3-F5B1-A3E35464071C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96" creationId="{C616BB94-2D7A-259F-CAF1-7F614F070D8F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97" creationId="{CEC35EC9-3111-3CD6-E677-C85BB4B7F101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98" creationId="{FA7AF25A-C55D-1872-E03A-E6183CBBCBB2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99" creationId="{771465A9-D12B-A2D0-8B90-40761374B058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00" creationId="{7F718607-0DB0-3916-BA9F-BA219136A98C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01" creationId="{0C724F96-59BC-F8E2-7676-68171285082B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02" creationId="{E46A864D-9920-43B4-3C00-C7A7C443D1FE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03" creationId="{06223E89-F07E-C137-F7BE-C6172755893C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04" creationId="{05203348-8E5D-87E6-FBDF-ACCD97E0BEE9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05" creationId="{92A61F6B-DF1D-C629-8975-E51B996FB9C6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06" creationId="{6974230C-E172-B69F-FCBB-1801206EB88A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07" creationId="{527566DB-75A9-BEAD-63B1-C380A98C8854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08" creationId="{3C10A354-D04F-9ECB-8E89-F02818390E12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09" creationId="{3327A18A-2F08-9175-83F3-FB9AA31AC097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10" creationId="{255E3FCA-7C2D-E2B8-DF6B-6CD2530F2211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11" creationId="{515F1F7F-3D12-642B-AE6C-1D8D68A5F420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12" creationId="{31A059FD-E697-B0D1-6DBA-264ADDF7E776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13" creationId="{DCC971D8-BF75-15B8-A6D9-C5EC6002AE67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14" creationId="{BA23468A-0F0F-E194-1DD6-139857F4860D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15" creationId="{06D485F6-F9D2-9D7E-A800-0A2F031FB7E2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16" creationId="{2CA61F7F-45B6-7282-AC09-DC0795B9F61F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17" creationId="{D44A11C1-E31C-6E52-1466-7FA3F9F0C345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18" creationId="{21CC572A-23C9-A04E-623A-5F969E155470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19" creationId="{A454E96D-2636-5F77-DA82-9D6BE9F2046F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20" creationId="{E689DB40-0C6B-80B9-67D0-B5B19636F69A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21" creationId="{42A53657-E33C-CA56-8950-52802DEBED03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22" creationId="{AE0B22C8-6202-5CF2-344B-AAD21D165208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23" creationId="{0C389061-CD00-9BDA-3799-743571C3D117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24" creationId="{CB219362-DBDD-7087-A289-7E9AC4A9A8EF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25" creationId="{255F9348-2ACE-CA81-AA13-DE1055B94E5C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26" creationId="{66B3B671-4718-AC0D-7390-9BEA1D170659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27" creationId="{B2E0556C-A975-77BC-A5A0-3AC5BCF33BF9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28" creationId="{0987F2AF-FEDA-B2FC-9746-7BFDDDEC1D32}"/>
          </ac:spMkLst>
        </pc:spChg>
        <pc:spChg chg="mod">
          <ac:chgData name="Duha, Arman" userId="0c9e984b-360c-406e-86ea-3f0bb2202fd5" providerId="ADAL" clId="{B31D7200-A54F-4E6B-8EB9-6B846AA1A347}" dt="2024-02-28T17:16:22.488" v="1930"/>
          <ac:spMkLst>
            <pc:docMk/>
            <pc:sldMk cId="2493275883" sldId="269"/>
            <ac:spMk id="129" creationId="{D418F75E-5985-79D2-691A-1E5777D75239}"/>
          </ac:spMkLst>
        </pc:spChg>
        <pc:spChg chg="add mod">
          <ac:chgData name="Duha, Arman" userId="0c9e984b-360c-406e-86ea-3f0bb2202fd5" providerId="ADAL" clId="{B31D7200-A54F-4E6B-8EB9-6B846AA1A347}" dt="2024-02-28T18:55:36.789" v="3284" actId="1036"/>
          <ac:spMkLst>
            <pc:docMk/>
            <pc:sldMk cId="2493275883" sldId="269"/>
            <ac:spMk id="130" creationId="{C75E062B-7E41-48B2-9AA2-63B99EEB6713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33" creationId="{20975E55-2D61-44C7-E8AE-5E10D632E8FA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34" creationId="{6515D483-91C1-777E-7940-DBBBD83BA2F9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35" creationId="{4C668B50-5A6F-4D5B-0F16-5C26977E0BC0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36" creationId="{89A3B409-AECF-ACA9-4AED-6B1B763FF786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37" creationId="{1E74452B-D8B3-042A-2CAB-12503DE735A7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38" creationId="{D3AB8350-5A24-6F2C-8311-B3ED1B1B2C55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39" creationId="{A90FAD3D-4297-1153-2C3A-967F9E791A38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40" creationId="{74E83CCF-EC04-937F-7EA4-0907E8C4E3FE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41" creationId="{5AD1EC08-A743-20E1-B4CA-5FA3594EDD79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42" creationId="{581892A1-8A8D-DFF9-24A1-0606E99C53C7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43" creationId="{37E73193-9B61-9E1F-6296-183B79081DE9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44" creationId="{ABA29C3B-C645-D53C-133D-6C85226A718F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45" creationId="{8C44BAB6-21A9-70ED-CAA0-12C9E62D9DA3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46" creationId="{5FB7C044-79ED-07BB-3EA6-9EF16A4ABDB4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47" creationId="{54A95816-6728-E73F-1C6E-F40C60645A5F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48" creationId="{B43D90C6-4673-BC7C-5AC0-021E8EBB5EDD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49" creationId="{C2FD225E-30B9-1C01-712C-7AB539206D62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50" creationId="{0D31EF49-E0FE-812B-4030-A1782C66B8D6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51" creationId="{BCC74551-B403-5A9F-4FE1-9625031CED0F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52" creationId="{A91159BE-61D6-288A-1401-C9BEE30F7EB7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53" creationId="{38768A44-DFDA-3F10-1E13-F49892364073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54" creationId="{84DF80FF-DFD4-827D-D9BB-9DF16C6A1E1F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55" creationId="{A79F2C42-AB7E-C06A-2E10-2032906383C7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56" creationId="{6363B061-E96E-5EBD-532D-69A40FA497EE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57" creationId="{34DFFE02-3608-5EF2-64EB-201DE879C454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58" creationId="{FD731C36-E8E2-6D71-5315-9494128F6CD7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59" creationId="{418F5EF2-DFE5-FB2F-A226-0E53366858FD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60" creationId="{0C5CF19D-79AB-8407-733A-4ADCD1FD595B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61" creationId="{CE91729D-DA1E-1681-157B-5AB6B68A93B4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62" creationId="{90C3F1EA-A340-AEA2-EC12-021D78592465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63" creationId="{67881E87-E0C4-A6D0-8D9C-D8F567B191DA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65" creationId="{4723D700-CFC0-4F3E-5090-17749D637D60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66" creationId="{E9A520EF-FD1A-4667-1274-10AE4CFB9E17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67" creationId="{D3D0231C-17BA-8D51-3D33-F934A36C5B83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68" creationId="{67AD5BD6-D5D8-EB54-8943-E046DF020BD4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69" creationId="{29B83B05-E287-9841-35C9-4558164EB199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70" creationId="{193D33BD-AF3B-0D00-0494-F293B3ECE0C3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71" creationId="{2F0C43F8-7433-CAC2-B51E-559F998ABC15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72" creationId="{AEDD8F4A-7F16-3F76-0A65-2EA59D548211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73" creationId="{96F4149E-E76F-50B5-09BC-E5740EB82A13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74" creationId="{BA0A7534-1CAC-C5AA-D4CE-877E8CE2D31F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75" creationId="{C44EB27F-98F6-A7A3-0E12-D461243FE8D7}"/>
          </ac:spMkLst>
        </pc:spChg>
        <pc:spChg chg="mod">
          <ac:chgData name="Duha, Arman" userId="0c9e984b-360c-406e-86ea-3f0bb2202fd5" providerId="ADAL" clId="{B31D7200-A54F-4E6B-8EB9-6B846AA1A347}" dt="2024-02-28T17:59:27.144" v="2105"/>
          <ac:spMkLst>
            <pc:docMk/>
            <pc:sldMk cId="2493275883" sldId="269"/>
            <ac:spMk id="176" creationId="{DE105ED5-90E0-465C-0D2F-5650B4D35A9C}"/>
          </ac:spMkLst>
        </pc:spChg>
        <pc:spChg chg="mod">
          <ac:chgData name="Duha, Arman" userId="0c9e984b-360c-406e-86ea-3f0bb2202fd5" providerId="ADAL" clId="{B31D7200-A54F-4E6B-8EB9-6B846AA1A347}" dt="2024-02-28T18:50:17.310" v="2654"/>
          <ac:spMkLst>
            <pc:docMk/>
            <pc:sldMk cId="2493275883" sldId="269"/>
            <ac:spMk id="179" creationId="{FC79B3E5-1856-42D0-AAEB-EC9F8BB9FFA4}"/>
          </ac:spMkLst>
        </pc:spChg>
        <pc:spChg chg="mod">
          <ac:chgData name="Duha, Arman" userId="0c9e984b-360c-406e-86ea-3f0bb2202fd5" providerId="ADAL" clId="{B31D7200-A54F-4E6B-8EB9-6B846AA1A347}" dt="2024-02-28T18:50:17.310" v="2654"/>
          <ac:spMkLst>
            <pc:docMk/>
            <pc:sldMk cId="2493275883" sldId="269"/>
            <ac:spMk id="180" creationId="{C4624D05-7606-E6EE-E0AA-9B8F861B5D9B}"/>
          </ac:spMkLst>
        </pc:spChg>
        <pc:spChg chg="mod">
          <ac:chgData name="Duha, Arman" userId="0c9e984b-360c-406e-86ea-3f0bb2202fd5" providerId="ADAL" clId="{B31D7200-A54F-4E6B-8EB9-6B846AA1A347}" dt="2024-02-28T18:50:17.310" v="2654"/>
          <ac:spMkLst>
            <pc:docMk/>
            <pc:sldMk cId="2493275883" sldId="269"/>
            <ac:spMk id="181" creationId="{A6974FD4-1828-AC03-28FE-E48E68B04F4A}"/>
          </ac:spMkLst>
        </pc:spChg>
        <pc:spChg chg="mod">
          <ac:chgData name="Duha, Arman" userId="0c9e984b-360c-406e-86ea-3f0bb2202fd5" providerId="ADAL" clId="{B31D7200-A54F-4E6B-8EB9-6B846AA1A347}" dt="2024-02-28T18:50:17.310" v="2654"/>
          <ac:spMkLst>
            <pc:docMk/>
            <pc:sldMk cId="2493275883" sldId="269"/>
            <ac:spMk id="182" creationId="{E50F593D-D7E3-E45B-50BE-3995AF7FD9F7}"/>
          </ac:spMkLst>
        </pc:spChg>
        <pc:spChg chg="mod">
          <ac:chgData name="Duha, Arman" userId="0c9e984b-360c-406e-86ea-3f0bb2202fd5" providerId="ADAL" clId="{B31D7200-A54F-4E6B-8EB9-6B846AA1A347}" dt="2024-02-28T18:50:17.310" v="2654"/>
          <ac:spMkLst>
            <pc:docMk/>
            <pc:sldMk cId="2493275883" sldId="269"/>
            <ac:spMk id="183" creationId="{199D6EEA-3E05-F2C1-EDC7-9C3EF9A3BC50}"/>
          </ac:spMkLst>
        </pc:spChg>
        <pc:spChg chg="mod">
          <ac:chgData name="Duha, Arman" userId="0c9e984b-360c-406e-86ea-3f0bb2202fd5" providerId="ADAL" clId="{B31D7200-A54F-4E6B-8EB9-6B846AA1A347}" dt="2024-02-28T18:50:17.310" v="2654"/>
          <ac:spMkLst>
            <pc:docMk/>
            <pc:sldMk cId="2493275883" sldId="269"/>
            <ac:spMk id="184" creationId="{7FD76823-BA5F-6E94-A79B-3B0A518A8CBB}"/>
          </ac:spMkLst>
        </pc:spChg>
        <pc:spChg chg="mod">
          <ac:chgData name="Duha, Arman" userId="0c9e984b-360c-406e-86ea-3f0bb2202fd5" providerId="ADAL" clId="{B31D7200-A54F-4E6B-8EB9-6B846AA1A347}" dt="2024-02-28T18:50:17.310" v="2654"/>
          <ac:spMkLst>
            <pc:docMk/>
            <pc:sldMk cId="2493275883" sldId="269"/>
            <ac:spMk id="185" creationId="{DEAD2AB1-4374-47C9-569D-69ACD939288C}"/>
          </ac:spMkLst>
        </pc:spChg>
        <pc:spChg chg="mod">
          <ac:chgData name="Duha, Arman" userId="0c9e984b-360c-406e-86ea-3f0bb2202fd5" providerId="ADAL" clId="{B31D7200-A54F-4E6B-8EB9-6B846AA1A347}" dt="2024-02-28T18:50:17.310" v="2654"/>
          <ac:spMkLst>
            <pc:docMk/>
            <pc:sldMk cId="2493275883" sldId="269"/>
            <ac:spMk id="186" creationId="{4D0006F8-F280-F645-70CE-176D47754449}"/>
          </ac:spMkLst>
        </pc:spChg>
        <pc:spChg chg="mod">
          <ac:chgData name="Duha, Arman" userId="0c9e984b-360c-406e-86ea-3f0bb2202fd5" providerId="ADAL" clId="{B31D7200-A54F-4E6B-8EB9-6B846AA1A347}" dt="2024-02-28T18:50:17.310" v="2654"/>
          <ac:spMkLst>
            <pc:docMk/>
            <pc:sldMk cId="2493275883" sldId="269"/>
            <ac:spMk id="187" creationId="{ED89BCAD-4184-E257-3201-C7A936442FD2}"/>
          </ac:spMkLst>
        </pc:spChg>
        <pc:spChg chg="mod">
          <ac:chgData name="Duha, Arman" userId="0c9e984b-360c-406e-86ea-3f0bb2202fd5" providerId="ADAL" clId="{B31D7200-A54F-4E6B-8EB9-6B846AA1A347}" dt="2024-02-28T18:50:17.310" v="2654"/>
          <ac:spMkLst>
            <pc:docMk/>
            <pc:sldMk cId="2493275883" sldId="269"/>
            <ac:spMk id="188" creationId="{96860DF3-2789-B860-625A-A852AB8311AA}"/>
          </ac:spMkLst>
        </pc:spChg>
        <pc:spChg chg="mod">
          <ac:chgData name="Duha, Arman" userId="0c9e984b-360c-406e-86ea-3f0bb2202fd5" providerId="ADAL" clId="{B31D7200-A54F-4E6B-8EB9-6B846AA1A347}" dt="2024-02-28T18:50:17.310" v="2654"/>
          <ac:spMkLst>
            <pc:docMk/>
            <pc:sldMk cId="2493275883" sldId="269"/>
            <ac:spMk id="189" creationId="{3A2F0E23-8FB5-D395-463C-7F80CDEE3F2D}"/>
          </ac:spMkLst>
        </pc:spChg>
        <pc:spChg chg="mod">
          <ac:chgData name="Duha, Arman" userId="0c9e984b-360c-406e-86ea-3f0bb2202fd5" providerId="ADAL" clId="{B31D7200-A54F-4E6B-8EB9-6B846AA1A347}" dt="2024-02-28T18:50:17.310" v="2654"/>
          <ac:spMkLst>
            <pc:docMk/>
            <pc:sldMk cId="2493275883" sldId="269"/>
            <ac:spMk id="190" creationId="{ED14C0C9-4EDA-7FDB-C8AB-C0E8098C7D13}"/>
          </ac:spMkLst>
        </pc:spChg>
        <pc:spChg chg="mod">
          <ac:chgData name="Duha, Arman" userId="0c9e984b-360c-406e-86ea-3f0bb2202fd5" providerId="ADAL" clId="{B31D7200-A54F-4E6B-8EB9-6B846AA1A347}" dt="2024-02-28T18:50:17.310" v="2654"/>
          <ac:spMkLst>
            <pc:docMk/>
            <pc:sldMk cId="2493275883" sldId="269"/>
            <ac:spMk id="191" creationId="{1BAAA6C3-4D8A-2238-DC8B-3BF1AB70BD4E}"/>
          </ac:spMkLst>
        </pc:spChg>
        <pc:spChg chg="mod">
          <ac:chgData name="Duha, Arman" userId="0c9e984b-360c-406e-86ea-3f0bb2202fd5" providerId="ADAL" clId="{B31D7200-A54F-4E6B-8EB9-6B846AA1A347}" dt="2024-02-28T18:50:17.310" v="2654"/>
          <ac:spMkLst>
            <pc:docMk/>
            <pc:sldMk cId="2493275883" sldId="269"/>
            <ac:spMk id="192" creationId="{5EEA1CAF-3E85-115D-E906-1A422829140B}"/>
          </ac:spMkLst>
        </pc:spChg>
        <pc:spChg chg="mod">
          <ac:chgData name="Duha, Arman" userId="0c9e984b-360c-406e-86ea-3f0bb2202fd5" providerId="ADAL" clId="{B31D7200-A54F-4E6B-8EB9-6B846AA1A347}" dt="2024-02-28T18:50:17.310" v="2654"/>
          <ac:spMkLst>
            <pc:docMk/>
            <pc:sldMk cId="2493275883" sldId="269"/>
            <ac:spMk id="193" creationId="{98EA5319-B8E1-C62A-669F-5A6DCD89C62A}"/>
          </ac:spMkLst>
        </pc:spChg>
        <pc:spChg chg="add mod">
          <ac:chgData name="Duha, Arman" userId="0c9e984b-360c-406e-86ea-3f0bb2202fd5" providerId="ADAL" clId="{B31D7200-A54F-4E6B-8EB9-6B846AA1A347}" dt="2024-02-28T18:54:55.855" v="3199" actId="1037"/>
          <ac:spMkLst>
            <pc:docMk/>
            <pc:sldMk cId="2493275883" sldId="269"/>
            <ac:spMk id="195" creationId="{5364EDA6-47A4-0CF4-26A7-D29A01ECE43B}"/>
          </ac:spMkLst>
        </pc:spChg>
        <pc:spChg chg="add del mod">
          <ac:chgData name="Duha, Arman" userId="0c9e984b-360c-406e-86ea-3f0bb2202fd5" providerId="ADAL" clId="{B31D7200-A54F-4E6B-8EB9-6B846AA1A347}" dt="2024-02-28T18:53:51.681" v="3106" actId="478"/>
          <ac:spMkLst>
            <pc:docMk/>
            <pc:sldMk cId="2493275883" sldId="269"/>
            <ac:spMk id="198" creationId="{1C200EFD-3425-C318-5487-46568CE5613C}"/>
          </ac:spMkLst>
        </pc:spChg>
        <pc:grpChg chg="add mod">
          <ac:chgData name="Duha, Arman" userId="0c9e984b-360c-406e-86ea-3f0bb2202fd5" providerId="ADAL" clId="{B31D7200-A54F-4E6B-8EB9-6B846AA1A347}" dt="2024-02-28T18:41:50.856" v="2548" actId="1076"/>
          <ac:grpSpMkLst>
            <pc:docMk/>
            <pc:sldMk cId="2493275883" sldId="269"/>
            <ac:grpSpMk id="8" creationId="{A6E82B32-53CB-E94C-72FC-8EAB84664B92}"/>
          </ac:grpSpMkLst>
        </pc:grpChg>
        <pc:grpChg chg="add mod">
          <ac:chgData name="Duha, Arman" userId="0c9e984b-360c-406e-86ea-3f0bb2202fd5" providerId="ADAL" clId="{B31D7200-A54F-4E6B-8EB9-6B846AA1A347}" dt="2024-02-28T18:53:24.851" v="3099" actId="1036"/>
          <ac:grpSpMkLst>
            <pc:docMk/>
            <pc:sldMk cId="2493275883" sldId="269"/>
            <ac:grpSpMk id="84" creationId="{D1A5EFE9-8CE4-6AE8-E3DD-E02553C0B303}"/>
          </ac:grpSpMkLst>
        </pc:grpChg>
        <pc:grpChg chg="add mod">
          <ac:chgData name="Duha, Arman" userId="0c9e984b-360c-406e-86ea-3f0bb2202fd5" providerId="ADAL" clId="{B31D7200-A54F-4E6B-8EB9-6B846AA1A347}" dt="2024-02-28T18:55:20.938" v="3233" actId="1036"/>
          <ac:grpSpMkLst>
            <pc:docMk/>
            <pc:sldMk cId="2493275883" sldId="269"/>
            <ac:grpSpMk id="132" creationId="{1F72F8B3-C1C2-D389-28D0-35AC28302D09}"/>
          </ac:grpSpMkLst>
        </pc:grpChg>
        <pc:grpChg chg="add mod">
          <ac:chgData name="Duha, Arman" userId="0c9e984b-360c-406e-86ea-3f0bb2202fd5" providerId="ADAL" clId="{B31D7200-A54F-4E6B-8EB9-6B846AA1A347}" dt="2024-02-28T18:55:43.596" v="3300" actId="1036"/>
          <ac:grpSpMkLst>
            <pc:docMk/>
            <pc:sldMk cId="2493275883" sldId="269"/>
            <ac:grpSpMk id="164" creationId="{302F8C0A-D5BF-5D71-3C3F-A8A18D3EB0E8}"/>
          </ac:grpSpMkLst>
        </pc:grpChg>
        <pc:grpChg chg="add mod">
          <ac:chgData name="Duha, Arman" userId="0c9e984b-360c-406e-86ea-3f0bb2202fd5" providerId="ADAL" clId="{B31D7200-A54F-4E6B-8EB9-6B846AA1A347}" dt="2024-02-28T18:54:45.023" v="3156" actId="1037"/>
          <ac:grpSpMkLst>
            <pc:docMk/>
            <pc:sldMk cId="2493275883" sldId="269"/>
            <ac:grpSpMk id="178" creationId="{F7F4D200-89AF-6B9C-D672-1BD7C1D7C1F8}"/>
          </ac:grpSpMkLst>
        </pc:grpChg>
        <pc:picChg chg="add mod">
          <ac:chgData name="Duha, Arman" userId="0c9e984b-360c-406e-86ea-3f0bb2202fd5" providerId="ADAL" clId="{B31D7200-A54F-4E6B-8EB9-6B846AA1A347}" dt="2024-02-28T18:45:48.740" v="2653" actId="1035"/>
          <ac:picMkLst>
            <pc:docMk/>
            <pc:sldMk cId="2493275883" sldId="269"/>
            <ac:picMk id="5" creationId="{DC5587F1-74D4-2715-7416-FDE6B1767254}"/>
          </ac:picMkLst>
        </pc:picChg>
        <pc:picChg chg="add mod">
          <ac:chgData name="Duha, Arman" userId="0c9e984b-360c-406e-86ea-3f0bb2202fd5" providerId="ADAL" clId="{B31D7200-A54F-4E6B-8EB9-6B846AA1A347}" dt="2024-02-28T18:55:43.596" v="3300" actId="1036"/>
          <ac:picMkLst>
            <pc:docMk/>
            <pc:sldMk cId="2493275883" sldId="269"/>
            <ac:picMk id="131" creationId="{0EF867F5-38D9-7507-2F17-BE67CE5B9E0A}"/>
          </ac:picMkLst>
        </pc:picChg>
        <pc:cxnChg chg="add mod">
          <ac:chgData name="Duha, Arman" userId="0c9e984b-360c-406e-86ea-3f0bb2202fd5" providerId="ADAL" clId="{B31D7200-A54F-4E6B-8EB9-6B846AA1A347}" dt="2024-02-28T18:55:28.456" v="3267" actId="1036"/>
          <ac:cxnSpMkLst>
            <pc:docMk/>
            <pc:sldMk cId="2493275883" sldId="269"/>
            <ac:cxnSpMk id="177" creationId="{023F65BF-2830-EF15-8B21-5F3D283A84EF}"/>
          </ac:cxnSpMkLst>
        </pc:cxnChg>
        <pc:cxnChg chg="add mod">
          <ac:chgData name="Duha, Arman" userId="0c9e984b-360c-406e-86ea-3f0bb2202fd5" providerId="ADAL" clId="{B31D7200-A54F-4E6B-8EB9-6B846AA1A347}" dt="2024-02-28T18:53:11.913" v="3090" actId="692"/>
          <ac:cxnSpMkLst>
            <pc:docMk/>
            <pc:sldMk cId="2493275883" sldId="269"/>
            <ac:cxnSpMk id="197" creationId="{B3D79068-12F8-4C7D-284C-59C295435BAA}"/>
          </ac:cxnSpMkLst>
        </pc:cxnChg>
      </pc:sldChg>
      <pc:sldChg chg="addSp delSp modSp new mod modTransition modAnim">
        <pc:chgData name="Duha, Arman" userId="0c9e984b-360c-406e-86ea-3f0bb2202fd5" providerId="ADAL" clId="{B31D7200-A54F-4E6B-8EB9-6B846AA1A347}" dt="2024-03-02T03:06:42.254" v="7910"/>
        <pc:sldMkLst>
          <pc:docMk/>
          <pc:sldMk cId="4270617041" sldId="270"/>
        </pc:sldMkLst>
        <pc:spChg chg="del">
          <ac:chgData name="Duha, Arman" userId="0c9e984b-360c-406e-86ea-3f0bb2202fd5" providerId="ADAL" clId="{B31D7200-A54F-4E6B-8EB9-6B846AA1A347}" dt="2024-02-28T18:56:02.194" v="3303" actId="478"/>
          <ac:spMkLst>
            <pc:docMk/>
            <pc:sldMk cId="4270617041" sldId="270"/>
            <ac:spMk id="2" creationId="{663D6ECA-8607-B09A-254F-510EEF977FAA}"/>
          </ac:spMkLst>
        </pc:spChg>
        <pc:spChg chg="del">
          <ac:chgData name="Duha, Arman" userId="0c9e984b-360c-406e-86ea-3f0bb2202fd5" providerId="ADAL" clId="{B31D7200-A54F-4E6B-8EB9-6B846AA1A347}" dt="2024-02-28T18:56:01.090" v="3302" actId="478"/>
          <ac:spMkLst>
            <pc:docMk/>
            <pc:sldMk cId="4270617041" sldId="270"/>
            <ac:spMk id="3" creationId="{B3778E26-BFB8-B8FE-ED63-9484B241AE13}"/>
          </ac:spMkLst>
        </pc:spChg>
        <pc:spChg chg="add mod">
          <ac:chgData name="Duha, Arman" userId="0c9e984b-360c-406e-86ea-3f0bb2202fd5" providerId="ADAL" clId="{B31D7200-A54F-4E6B-8EB9-6B846AA1A347}" dt="2024-02-29T17:07:14.530" v="6956" actId="20577"/>
          <ac:spMkLst>
            <pc:docMk/>
            <pc:sldMk cId="4270617041" sldId="270"/>
            <ac:spMk id="4" creationId="{855C9370-FAB1-938C-24CE-1BD916F923BB}"/>
          </ac:spMkLst>
        </pc:spChg>
        <pc:spChg chg="add mod">
          <ac:chgData name="Duha, Arman" userId="0c9e984b-360c-406e-86ea-3f0bb2202fd5" providerId="ADAL" clId="{B31D7200-A54F-4E6B-8EB9-6B846AA1A347}" dt="2024-02-28T19:54:29.015" v="4342" actId="1036"/>
          <ac:spMkLst>
            <pc:docMk/>
            <pc:sldMk cId="4270617041" sldId="270"/>
            <ac:spMk id="11" creationId="{2A22242F-9C7F-20EE-1864-C5962259D246}"/>
          </ac:spMkLst>
        </pc:spChg>
        <pc:spChg chg="add mod">
          <ac:chgData name="Duha, Arman" userId="0c9e984b-360c-406e-86ea-3f0bb2202fd5" providerId="ADAL" clId="{B31D7200-A54F-4E6B-8EB9-6B846AA1A347}" dt="2024-02-28T19:54:29.015" v="4342" actId="1036"/>
          <ac:spMkLst>
            <pc:docMk/>
            <pc:sldMk cId="4270617041" sldId="270"/>
            <ac:spMk id="12" creationId="{EEAF2322-5D40-17C4-EB66-9F5E93DE2E38}"/>
          </ac:spMkLst>
        </pc:spChg>
        <pc:picChg chg="add del mod">
          <ac:chgData name="Duha, Arman" userId="0c9e984b-360c-406e-86ea-3f0bb2202fd5" providerId="ADAL" clId="{B31D7200-A54F-4E6B-8EB9-6B846AA1A347}" dt="2024-02-28T19:06:01.969" v="3306" actId="478"/>
          <ac:picMkLst>
            <pc:docMk/>
            <pc:sldMk cId="4270617041" sldId="270"/>
            <ac:picMk id="6" creationId="{3B9A1E87-BCBB-DAB8-96DA-17EEF59BD755}"/>
          </ac:picMkLst>
        </pc:picChg>
        <pc:picChg chg="add mod">
          <ac:chgData name="Duha, Arman" userId="0c9e984b-360c-406e-86ea-3f0bb2202fd5" providerId="ADAL" clId="{B31D7200-A54F-4E6B-8EB9-6B846AA1A347}" dt="2024-02-28T19:54:29.015" v="4342" actId="1036"/>
          <ac:picMkLst>
            <pc:docMk/>
            <pc:sldMk cId="4270617041" sldId="270"/>
            <ac:picMk id="8" creationId="{42E6C6B7-B2E6-BC27-F3BB-638108019C9B}"/>
          </ac:picMkLst>
        </pc:picChg>
        <pc:picChg chg="add mod">
          <ac:chgData name="Duha, Arman" userId="0c9e984b-360c-406e-86ea-3f0bb2202fd5" providerId="ADAL" clId="{B31D7200-A54F-4E6B-8EB9-6B846AA1A347}" dt="2024-02-28T19:54:29.015" v="4342" actId="1036"/>
          <ac:picMkLst>
            <pc:docMk/>
            <pc:sldMk cId="4270617041" sldId="270"/>
            <ac:picMk id="10" creationId="{91EC336D-8E38-9430-C51E-2596CEF0EC65}"/>
          </ac:picMkLst>
        </pc:picChg>
        <pc:picChg chg="del">
          <ac:chgData name="Duha, Arman" userId="0c9e984b-360c-406e-86ea-3f0bb2202fd5" providerId="ADAL" clId="{B31D7200-A54F-4E6B-8EB9-6B846AA1A347}" dt="2024-03-02T03:06:42.254" v="7910"/>
          <ac:picMkLst>
            <pc:docMk/>
            <pc:sldMk cId="4270617041" sldId="270"/>
            <ac:picMk id="19" creationId="{2D26DD7B-11E5-45D5-6A2C-66C2A87F2FB5}"/>
          </ac:picMkLst>
        </pc:picChg>
      </pc:sldChg>
      <pc:sldChg chg="addSp delSp modSp new mod modTransition modAnim">
        <pc:chgData name="Duha, Arman" userId="0c9e984b-360c-406e-86ea-3f0bb2202fd5" providerId="ADAL" clId="{B31D7200-A54F-4E6B-8EB9-6B846AA1A347}" dt="2024-03-02T03:06:42.254" v="7910"/>
        <pc:sldMkLst>
          <pc:docMk/>
          <pc:sldMk cId="4188690351" sldId="271"/>
        </pc:sldMkLst>
        <pc:spChg chg="del">
          <ac:chgData name="Duha, Arman" userId="0c9e984b-360c-406e-86ea-3f0bb2202fd5" providerId="ADAL" clId="{B31D7200-A54F-4E6B-8EB9-6B846AA1A347}" dt="2024-02-28T19:59:57.168" v="4345" actId="478"/>
          <ac:spMkLst>
            <pc:docMk/>
            <pc:sldMk cId="4188690351" sldId="271"/>
            <ac:spMk id="2" creationId="{56FF41D1-AB27-CA95-8A36-C3583187A171}"/>
          </ac:spMkLst>
        </pc:spChg>
        <pc:spChg chg="del">
          <ac:chgData name="Duha, Arman" userId="0c9e984b-360c-406e-86ea-3f0bb2202fd5" providerId="ADAL" clId="{B31D7200-A54F-4E6B-8EB9-6B846AA1A347}" dt="2024-02-28T19:59:56.048" v="4344" actId="478"/>
          <ac:spMkLst>
            <pc:docMk/>
            <pc:sldMk cId="4188690351" sldId="271"/>
            <ac:spMk id="3" creationId="{02414804-DBA0-9B54-CBEA-3B398621F66A}"/>
          </ac:spMkLst>
        </pc:spChg>
        <pc:spChg chg="add mod">
          <ac:chgData name="Duha, Arman" userId="0c9e984b-360c-406e-86ea-3f0bb2202fd5" providerId="ADAL" clId="{B31D7200-A54F-4E6B-8EB9-6B846AA1A347}" dt="2024-02-28T20:02:48.773" v="4462" actId="20577"/>
          <ac:spMkLst>
            <pc:docMk/>
            <pc:sldMk cId="4188690351" sldId="271"/>
            <ac:spMk id="6" creationId="{82ECD4E7-DC00-1CCB-4884-A38C88C24FC4}"/>
          </ac:spMkLst>
        </pc:spChg>
        <pc:spChg chg="add mod">
          <ac:chgData name="Duha, Arman" userId="0c9e984b-360c-406e-86ea-3f0bb2202fd5" providerId="ADAL" clId="{B31D7200-A54F-4E6B-8EB9-6B846AA1A347}" dt="2024-02-28T20:09:34.898" v="4597" actId="20577"/>
          <ac:spMkLst>
            <pc:docMk/>
            <pc:sldMk cId="4188690351" sldId="271"/>
            <ac:spMk id="9" creationId="{B986485E-F0B3-4A69-E58B-81C87BBAEBFF}"/>
          </ac:spMkLst>
        </pc:spChg>
        <pc:spChg chg="add mod">
          <ac:chgData name="Duha, Arman" userId="0c9e984b-360c-406e-86ea-3f0bb2202fd5" providerId="ADAL" clId="{B31D7200-A54F-4E6B-8EB9-6B846AA1A347}" dt="2024-02-28T20:12:35.494" v="4628" actId="207"/>
          <ac:spMkLst>
            <pc:docMk/>
            <pc:sldMk cId="4188690351" sldId="271"/>
            <ac:spMk id="12" creationId="{AB97461A-8DD2-762D-129D-A3C12498EF32}"/>
          </ac:spMkLst>
        </pc:spChg>
        <pc:spChg chg="add mod">
          <ac:chgData name="Duha, Arman" userId="0c9e984b-360c-406e-86ea-3f0bb2202fd5" providerId="ADAL" clId="{B31D7200-A54F-4E6B-8EB9-6B846AA1A347}" dt="2024-02-28T20:13:10.199" v="4630" actId="14100"/>
          <ac:spMkLst>
            <pc:docMk/>
            <pc:sldMk cId="4188690351" sldId="271"/>
            <ac:spMk id="13" creationId="{C06EA3D2-0A34-A073-0884-8CC96F0AB32B}"/>
          </ac:spMkLst>
        </pc:spChg>
        <pc:spChg chg="add mod">
          <ac:chgData name="Duha, Arman" userId="0c9e984b-360c-406e-86ea-3f0bb2202fd5" providerId="ADAL" clId="{B31D7200-A54F-4E6B-8EB9-6B846AA1A347}" dt="2024-02-28T20:14:24.437" v="4753" actId="14100"/>
          <ac:spMkLst>
            <pc:docMk/>
            <pc:sldMk cId="4188690351" sldId="271"/>
            <ac:spMk id="14" creationId="{1C160A8B-50CF-2F29-53F0-11BA7113D434}"/>
          </ac:spMkLst>
        </pc:spChg>
        <pc:picChg chg="add mod">
          <ac:chgData name="Duha, Arman" userId="0c9e984b-360c-406e-86ea-3f0bb2202fd5" providerId="ADAL" clId="{B31D7200-A54F-4E6B-8EB9-6B846AA1A347}" dt="2024-02-28T20:03:22.317" v="4496" actId="1038"/>
          <ac:picMkLst>
            <pc:docMk/>
            <pc:sldMk cId="4188690351" sldId="271"/>
            <ac:picMk id="5" creationId="{3B58D84A-EE0F-D5FF-3079-7D936844C50B}"/>
          </ac:picMkLst>
        </pc:picChg>
        <pc:picChg chg="add mod">
          <ac:chgData name="Duha, Arman" userId="0c9e984b-360c-406e-86ea-3f0bb2202fd5" providerId="ADAL" clId="{B31D7200-A54F-4E6B-8EB9-6B846AA1A347}" dt="2024-02-28T20:03:16.917" v="4478" actId="1076"/>
          <ac:picMkLst>
            <pc:docMk/>
            <pc:sldMk cId="4188690351" sldId="271"/>
            <ac:picMk id="8" creationId="{162E384D-2AD8-3CA5-6889-3F7F54FC82B5}"/>
          </ac:picMkLst>
        </pc:picChg>
        <pc:picChg chg="del">
          <ac:chgData name="Duha, Arman" userId="0c9e984b-360c-406e-86ea-3f0bb2202fd5" providerId="ADAL" clId="{B31D7200-A54F-4E6B-8EB9-6B846AA1A347}" dt="2024-03-02T03:06:42.254" v="7910"/>
          <ac:picMkLst>
            <pc:docMk/>
            <pc:sldMk cId="4188690351" sldId="271"/>
            <ac:picMk id="17" creationId="{30E05497-8FB9-BE9B-963C-E80CC0496548}"/>
          </ac:picMkLst>
        </pc:picChg>
        <pc:cxnChg chg="add del">
          <ac:chgData name="Duha, Arman" userId="0c9e984b-360c-406e-86ea-3f0bb2202fd5" providerId="ADAL" clId="{B31D7200-A54F-4E6B-8EB9-6B846AA1A347}" dt="2024-02-28T20:10:08.534" v="4599" actId="11529"/>
          <ac:cxnSpMkLst>
            <pc:docMk/>
            <pc:sldMk cId="4188690351" sldId="271"/>
            <ac:cxnSpMk id="11" creationId="{07DDD7E9-4078-B8FE-15E6-2B2336BAD505}"/>
          </ac:cxnSpMkLst>
        </pc:cxnChg>
      </pc:sldChg>
      <pc:sldChg chg="addSp delSp modSp new mod modTransition modAnim">
        <pc:chgData name="Duha, Arman" userId="0c9e984b-360c-406e-86ea-3f0bb2202fd5" providerId="ADAL" clId="{B31D7200-A54F-4E6B-8EB9-6B846AA1A347}" dt="2024-03-02T03:06:42.254" v="7910"/>
        <pc:sldMkLst>
          <pc:docMk/>
          <pc:sldMk cId="3126207917" sldId="272"/>
        </pc:sldMkLst>
        <pc:spChg chg="del">
          <ac:chgData name="Duha, Arman" userId="0c9e984b-360c-406e-86ea-3f0bb2202fd5" providerId="ADAL" clId="{B31D7200-A54F-4E6B-8EB9-6B846AA1A347}" dt="2024-02-28T20:16:18.734" v="4756" actId="478"/>
          <ac:spMkLst>
            <pc:docMk/>
            <pc:sldMk cId="3126207917" sldId="272"/>
            <ac:spMk id="2" creationId="{15111E63-7A31-7280-0038-16799A62830F}"/>
          </ac:spMkLst>
        </pc:spChg>
        <pc:spChg chg="del">
          <ac:chgData name="Duha, Arman" userId="0c9e984b-360c-406e-86ea-3f0bb2202fd5" providerId="ADAL" clId="{B31D7200-A54F-4E6B-8EB9-6B846AA1A347}" dt="2024-02-28T20:16:17.009" v="4755" actId="478"/>
          <ac:spMkLst>
            <pc:docMk/>
            <pc:sldMk cId="3126207917" sldId="272"/>
            <ac:spMk id="3" creationId="{E443CA30-0062-5D84-A5D0-646CF121E185}"/>
          </ac:spMkLst>
        </pc:spChg>
        <pc:spChg chg="add mod">
          <ac:chgData name="Duha, Arman" userId="0c9e984b-360c-406e-86ea-3f0bb2202fd5" providerId="ADAL" clId="{B31D7200-A54F-4E6B-8EB9-6B846AA1A347}" dt="2024-02-28T20:16:37.822" v="4780" actId="20577"/>
          <ac:spMkLst>
            <pc:docMk/>
            <pc:sldMk cId="3126207917" sldId="272"/>
            <ac:spMk id="4" creationId="{02FD2EF2-E9E0-914C-11A3-24294C587300}"/>
          </ac:spMkLst>
        </pc:spChg>
        <pc:spChg chg="add mod">
          <ac:chgData name="Duha, Arman" userId="0c9e984b-360c-406e-86ea-3f0bb2202fd5" providerId="ADAL" clId="{B31D7200-A54F-4E6B-8EB9-6B846AA1A347}" dt="2024-02-29T17:14:42.815" v="7290" actId="20577"/>
          <ac:spMkLst>
            <pc:docMk/>
            <pc:sldMk cId="3126207917" sldId="272"/>
            <ac:spMk id="5" creationId="{0C6CB0C1-0EEA-670D-32AD-2D627650D4EB}"/>
          </ac:spMkLst>
        </pc:spChg>
        <pc:spChg chg="add mod">
          <ac:chgData name="Duha, Arman" userId="0c9e984b-360c-406e-86ea-3f0bb2202fd5" providerId="ADAL" clId="{B31D7200-A54F-4E6B-8EB9-6B846AA1A347}" dt="2024-02-28T20:26:49.732" v="5090"/>
          <ac:spMkLst>
            <pc:docMk/>
            <pc:sldMk cId="3126207917" sldId="272"/>
            <ac:spMk id="6" creationId="{FFFC3B5B-8428-5D6C-29DA-AFB358411670}"/>
          </ac:spMkLst>
        </pc:spChg>
        <pc:picChg chg="del">
          <ac:chgData name="Duha, Arman" userId="0c9e984b-360c-406e-86ea-3f0bb2202fd5" providerId="ADAL" clId="{B31D7200-A54F-4E6B-8EB9-6B846AA1A347}" dt="2024-03-02T03:06:42.254" v="7910"/>
          <ac:picMkLst>
            <pc:docMk/>
            <pc:sldMk cId="3126207917" sldId="272"/>
            <ac:picMk id="6" creationId="{588FB6B1-4269-A64E-0BD7-0AF8C1C923F5}"/>
          </ac:picMkLst>
        </pc:picChg>
      </pc:sldChg>
      <pc:sldChg chg="addSp delSp modSp new mod modTransition modAnim">
        <pc:chgData name="Duha, Arman" userId="0c9e984b-360c-406e-86ea-3f0bb2202fd5" providerId="ADAL" clId="{B31D7200-A54F-4E6B-8EB9-6B846AA1A347}" dt="2024-03-02T03:09:52.889" v="7912" actId="20577"/>
        <pc:sldMkLst>
          <pc:docMk/>
          <pc:sldMk cId="334336436" sldId="273"/>
        </pc:sldMkLst>
        <pc:spChg chg="del">
          <ac:chgData name="Duha, Arman" userId="0c9e984b-360c-406e-86ea-3f0bb2202fd5" providerId="ADAL" clId="{B31D7200-A54F-4E6B-8EB9-6B846AA1A347}" dt="2024-02-28T21:20:33.501" v="5226" actId="478"/>
          <ac:spMkLst>
            <pc:docMk/>
            <pc:sldMk cId="334336436" sldId="273"/>
            <ac:spMk id="2" creationId="{35879FDA-0CC7-0E38-38DC-AD6419A3556B}"/>
          </ac:spMkLst>
        </pc:spChg>
        <pc:spChg chg="del">
          <ac:chgData name="Duha, Arman" userId="0c9e984b-360c-406e-86ea-3f0bb2202fd5" providerId="ADAL" clId="{B31D7200-A54F-4E6B-8EB9-6B846AA1A347}" dt="2024-02-28T21:20:36.731" v="5227" actId="478"/>
          <ac:spMkLst>
            <pc:docMk/>
            <pc:sldMk cId="334336436" sldId="273"/>
            <ac:spMk id="3" creationId="{2B392DD0-E83C-D181-CC60-B1D996A60E92}"/>
          </ac:spMkLst>
        </pc:spChg>
        <pc:spChg chg="add mod">
          <ac:chgData name="Duha, Arman" userId="0c9e984b-360c-406e-86ea-3f0bb2202fd5" providerId="ADAL" clId="{B31D7200-A54F-4E6B-8EB9-6B846AA1A347}" dt="2024-03-02T03:09:52.889" v="7912" actId="20577"/>
          <ac:spMkLst>
            <pc:docMk/>
            <pc:sldMk cId="334336436" sldId="273"/>
            <ac:spMk id="4" creationId="{AC90ED13-31EF-5AB1-F6F0-BFA00DF34030}"/>
          </ac:spMkLst>
        </pc:spChg>
        <pc:spChg chg="add mod">
          <ac:chgData name="Duha, Arman" userId="0c9e984b-360c-406e-86ea-3f0bb2202fd5" providerId="ADAL" clId="{B31D7200-A54F-4E6B-8EB9-6B846AA1A347}" dt="2024-03-01T00:20:45.463" v="7798" actId="1036"/>
          <ac:spMkLst>
            <pc:docMk/>
            <pc:sldMk cId="334336436" sldId="273"/>
            <ac:spMk id="5" creationId="{F7ADB374-5366-4FEA-B44C-9344357406B6}"/>
          </ac:spMkLst>
        </pc:spChg>
        <pc:spChg chg="add mod">
          <ac:chgData name="Duha, Arman" userId="0c9e984b-360c-406e-86ea-3f0bb2202fd5" providerId="ADAL" clId="{B31D7200-A54F-4E6B-8EB9-6B846AA1A347}" dt="2024-03-01T00:42:04.499" v="7829" actId="255"/>
          <ac:spMkLst>
            <pc:docMk/>
            <pc:sldMk cId="334336436" sldId="273"/>
            <ac:spMk id="9" creationId="{FEBD310E-FF0A-4AC8-2A0A-15BF0ACB4A1B}"/>
          </ac:spMkLst>
        </pc:spChg>
        <pc:spChg chg="add mod">
          <ac:chgData name="Duha, Arman" userId="0c9e984b-360c-406e-86ea-3f0bb2202fd5" providerId="ADAL" clId="{B31D7200-A54F-4E6B-8EB9-6B846AA1A347}" dt="2024-03-01T00:43:25.659" v="7856" actId="1037"/>
          <ac:spMkLst>
            <pc:docMk/>
            <pc:sldMk cId="334336436" sldId="273"/>
            <ac:spMk id="10" creationId="{1FBD90A8-4F85-B77E-B7BC-7EEF6A5324DA}"/>
          </ac:spMkLst>
        </pc:spChg>
        <pc:spChg chg="add mod">
          <ac:chgData name="Duha, Arman" userId="0c9e984b-360c-406e-86ea-3f0bb2202fd5" providerId="ADAL" clId="{B31D7200-A54F-4E6B-8EB9-6B846AA1A347}" dt="2024-03-01T00:20:52.240" v="7813" actId="1035"/>
          <ac:spMkLst>
            <pc:docMk/>
            <pc:sldMk cId="334336436" sldId="273"/>
            <ac:spMk id="15" creationId="{82E21055-7C29-27A6-0D89-5A77103F2BFE}"/>
          </ac:spMkLst>
        </pc:spChg>
        <pc:spChg chg="add del mod">
          <ac:chgData name="Duha, Arman" userId="0c9e984b-360c-406e-86ea-3f0bb2202fd5" providerId="ADAL" clId="{B31D7200-A54F-4E6B-8EB9-6B846AA1A347}" dt="2024-03-01T00:19:56.320" v="7749" actId="478"/>
          <ac:spMkLst>
            <pc:docMk/>
            <pc:sldMk cId="334336436" sldId="273"/>
            <ac:spMk id="18" creationId="{E2723D14-56E1-7688-FFF9-9069C2E7F55D}"/>
          </ac:spMkLst>
        </pc:spChg>
        <pc:spChg chg="add del">
          <ac:chgData name="Duha, Arman" userId="0c9e984b-360c-406e-86ea-3f0bb2202fd5" providerId="ADAL" clId="{B31D7200-A54F-4E6B-8EB9-6B846AA1A347}" dt="2024-03-01T00:18:49.916" v="7743" actId="478"/>
          <ac:spMkLst>
            <pc:docMk/>
            <pc:sldMk cId="334336436" sldId="273"/>
            <ac:spMk id="19" creationId="{94317199-E354-9689-023F-7C95B52125FE}"/>
          </ac:spMkLst>
        </pc:spChg>
        <pc:spChg chg="add mod">
          <ac:chgData name="Duha, Arman" userId="0c9e984b-360c-406e-86ea-3f0bb2202fd5" providerId="ADAL" clId="{B31D7200-A54F-4E6B-8EB9-6B846AA1A347}" dt="2024-03-01T00:43:54.408" v="7858" actId="14100"/>
          <ac:spMkLst>
            <pc:docMk/>
            <pc:sldMk cId="334336436" sldId="273"/>
            <ac:spMk id="20" creationId="{1FC994D5-CBF5-2C20-EF02-7A32DD529DA0}"/>
          </ac:spMkLst>
        </pc:spChg>
        <pc:spChg chg="add mod">
          <ac:chgData name="Duha, Arman" userId="0c9e984b-360c-406e-86ea-3f0bb2202fd5" providerId="ADAL" clId="{B31D7200-A54F-4E6B-8EB9-6B846AA1A347}" dt="2024-03-01T00:21:11.973" v="7817" actId="14100"/>
          <ac:spMkLst>
            <pc:docMk/>
            <pc:sldMk cId="334336436" sldId="273"/>
            <ac:spMk id="21" creationId="{DEE056BD-C647-ACA4-387F-6561E1070260}"/>
          </ac:spMkLst>
        </pc:spChg>
        <pc:picChg chg="add mod">
          <ac:chgData name="Duha, Arman" userId="0c9e984b-360c-406e-86ea-3f0bb2202fd5" providerId="ADAL" clId="{B31D7200-A54F-4E6B-8EB9-6B846AA1A347}" dt="2024-03-01T00:09:23.622" v="7423" actId="1076"/>
          <ac:picMkLst>
            <pc:docMk/>
            <pc:sldMk cId="334336436" sldId="273"/>
            <ac:picMk id="3" creationId="{0AE38017-7376-8456-2433-CA1E20572A73}"/>
          </ac:picMkLst>
        </pc:picChg>
        <pc:picChg chg="add del mod modCrop">
          <ac:chgData name="Duha, Arman" userId="0c9e984b-360c-406e-86ea-3f0bb2202fd5" providerId="ADAL" clId="{B31D7200-A54F-4E6B-8EB9-6B846AA1A347}" dt="2024-03-01T00:05:01.758" v="7350" actId="478"/>
          <ac:picMkLst>
            <pc:docMk/>
            <pc:sldMk cId="334336436" sldId="273"/>
            <ac:picMk id="6" creationId="{FCF8F246-E67A-2F14-2EDE-273EE2428D25}"/>
          </ac:picMkLst>
        </pc:picChg>
        <pc:picChg chg="add mod">
          <ac:chgData name="Duha, Arman" userId="0c9e984b-360c-406e-86ea-3f0bb2202fd5" providerId="ADAL" clId="{B31D7200-A54F-4E6B-8EB9-6B846AA1A347}" dt="2024-03-01T00:43:25.659" v="7856" actId="1037"/>
          <ac:picMkLst>
            <pc:docMk/>
            <pc:sldMk cId="334336436" sldId="273"/>
            <ac:picMk id="8" creationId="{A0964649-4841-7928-3401-6E8CEA5B4B2A}"/>
          </ac:picMkLst>
        </pc:picChg>
        <pc:picChg chg="del mod replST">
          <ac:chgData name="Duha, Arman" userId="0c9e984b-360c-406e-86ea-3f0bb2202fd5" providerId="ADAL" clId="{B31D7200-A54F-4E6B-8EB9-6B846AA1A347}" dt="2024-03-01T00:50:57.584" v="7884" actId="478"/>
          <ac:picMkLst>
            <pc:docMk/>
            <pc:sldMk cId="334336436" sldId="273"/>
            <ac:picMk id="23" creationId="{47D93EFF-2BE5-68D8-1664-A0539E257246}"/>
          </ac:picMkLst>
        </pc:picChg>
        <pc:picChg chg="del">
          <ac:chgData name="Duha, Arman" userId="0c9e984b-360c-406e-86ea-3f0bb2202fd5" providerId="ADAL" clId="{B31D7200-A54F-4E6B-8EB9-6B846AA1A347}" dt="2024-03-02T03:06:42.254" v="7910"/>
          <ac:picMkLst>
            <pc:docMk/>
            <pc:sldMk cId="334336436" sldId="273"/>
            <ac:picMk id="23" creationId="{8A4A4441-76E6-7F88-8861-7A7BEA0CD771}"/>
          </ac:picMkLst>
        </pc:picChg>
        <pc:picChg chg="mod replST">
          <ac:chgData name="Duha, Arman" userId="0c9e984b-360c-406e-86ea-3f0bb2202fd5" providerId="ADAL" clId="{B31D7200-A54F-4E6B-8EB9-6B846AA1A347}" dt="2024-03-01T00:52:18.079" v="7909" actId="1076"/>
          <ac:picMkLst>
            <pc:docMk/>
            <pc:sldMk cId="334336436" sldId="273"/>
            <ac:picMk id="25" creationId="{32B6E08E-5429-8FA1-7AD7-685636245251}"/>
          </ac:picMkLst>
        </pc:picChg>
        <pc:cxnChg chg="add mod">
          <ac:chgData name="Duha, Arman" userId="0c9e984b-360c-406e-86ea-3f0bb2202fd5" providerId="ADAL" clId="{B31D7200-A54F-4E6B-8EB9-6B846AA1A347}" dt="2024-03-01T00:20:45.463" v="7798" actId="1036"/>
          <ac:cxnSpMkLst>
            <pc:docMk/>
            <pc:sldMk cId="334336436" sldId="273"/>
            <ac:cxnSpMk id="11" creationId="{D3A5525D-A569-6F31-32D5-060B4BFC9A87}"/>
          </ac:cxnSpMkLst>
        </pc:cxnChg>
        <pc:cxnChg chg="add mod">
          <ac:chgData name="Duha, Arman" userId="0c9e984b-360c-406e-86ea-3f0bb2202fd5" providerId="ADAL" clId="{B31D7200-A54F-4E6B-8EB9-6B846AA1A347}" dt="2024-03-01T00:20:52.240" v="7813" actId="1035"/>
          <ac:cxnSpMkLst>
            <pc:docMk/>
            <pc:sldMk cId="334336436" sldId="273"/>
            <ac:cxnSpMk id="16" creationId="{3322A9D4-8052-8D90-FA91-6DE7068E0998}"/>
          </ac:cxnSpMkLst>
        </pc:cxnChg>
      </pc:sldChg>
      <pc:sldChg chg="delSp modSp new mod modTransition modAnim">
        <pc:chgData name="Duha, Arman" userId="0c9e984b-360c-406e-86ea-3f0bb2202fd5" providerId="ADAL" clId="{B31D7200-A54F-4E6B-8EB9-6B846AA1A347}" dt="2024-03-02T03:06:42.254" v="7910"/>
        <pc:sldMkLst>
          <pc:docMk/>
          <pc:sldMk cId="2261586077" sldId="274"/>
        </pc:sldMkLst>
        <pc:spChg chg="del">
          <ac:chgData name="Duha, Arman" userId="0c9e984b-360c-406e-86ea-3f0bb2202fd5" providerId="ADAL" clId="{B31D7200-A54F-4E6B-8EB9-6B846AA1A347}" dt="2024-02-28T21:59:39.933" v="6596" actId="478"/>
          <ac:spMkLst>
            <pc:docMk/>
            <pc:sldMk cId="2261586077" sldId="274"/>
            <ac:spMk id="2" creationId="{6CEAEA3B-855D-1D2C-B305-3E5DAF1D427D}"/>
          </ac:spMkLst>
        </pc:spChg>
        <pc:spChg chg="mod">
          <ac:chgData name="Duha, Arman" userId="0c9e984b-360c-406e-86ea-3f0bb2202fd5" providerId="ADAL" clId="{B31D7200-A54F-4E6B-8EB9-6B846AA1A347}" dt="2024-02-28T21:59:56.930" v="6598" actId="255"/>
          <ac:spMkLst>
            <pc:docMk/>
            <pc:sldMk cId="2261586077" sldId="274"/>
            <ac:spMk id="3" creationId="{05195BEE-D0D3-7972-B75A-E15C59428A47}"/>
          </ac:spMkLst>
        </pc:spChg>
        <pc:picChg chg="del">
          <ac:chgData name="Duha, Arman" userId="0c9e984b-360c-406e-86ea-3f0bb2202fd5" providerId="ADAL" clId="{B31D7200-A54F-4E6B-8EB9-6B846AA1A347}" dt="2024-03-02T03:06:42.254" v="7910"/>
          <ac:picMkLst>
            <pc:docMk/>
            <pc:sldMk cId="2261586077" sldId="274"/>
            <ac:picMk id="8" creationId="{0B15B488-A660-5534-DDF3-B2FFAA33B525}"/>
          </ac:picMkLst>
        </pc:picChg>
      </pc:sldChg>
      <pc:sldChg chg="addSp delSp modSp mod modTransition modAnim">
        <pc:chgData name="Duha, Arman" userId="0c9e984b-360c-406e-86ea-3f0bb2202fd5" providerId="ADAL" clId="{B31D7200-A54F-4E6B-8EB9-6B846AA1A347}" dt="2024-03-02T03:15:01.166" v="7922" actId="14100"/>
        <pc:sldMkLst>
          <pc:docMk/>
          <pc:sldMk cId="1903800581" sldId="276"/>
        </pc:sldMkLst>
        <pc:spChg chg="add mod">
          <ac:chgData name="Duha, Arman" userId="0c9e984b-360c-406e-86ea-3f0bb2202fd5" providerId="ADAL" clId="{B31D7200-A54F-4E6B-8EB9-6B846AA1A347}" dt="2024-03-02T03:15:01.166" v="7922" actId="14100"/>
          <ac:spMkLst>
            <pc:docMk/>
            <pc:sldMk cId="1903800581" sldId="276"/>
            <ac:spMk id="3" creationId="{78F6DC2E-74FA-F4F2-AE8D-312C3BED1E57}"/>
          </ac:spMkLst>
        </pc:spChg>
        <pc:spChg chg="mod">
          <ac:chgData name="Duha, Arman" userId="0c9e984b-360c-406e-86ea-3f0bb2202fd5" providerId="ADAL" clId="{B31D7200-A54F-4E6B-8EB9-6B846AA1A347}" dt="2024-03-01T00:41:21.082" v="7825" actId="113"/>
          <ac:spMkLst>
            <pc:docMk/>
            <pc:sldMk cId="1903800581" sldId="276"/>
            <ac:spMk id="15" creationId="{A5803AC6-DAF6-1255-A435-EAEADE6E39BC}"/>
          </ac:spMkLst>
        </pc:spChg>
        <pc:spChg chg="mod">
          <ac:chgData name="Duha, Arman" userId="0c9e984b-360c-406e-86ea-3f0bb2202fd5" providerId="ADAL" clId="{B31D7200-A54F-4E6B-8EB9-6B846AA1A347}" dt="2024-03-01T00:41:24.967" v="7826" actId="113"/>
          <ac:spMkLst>
            <pc:docMk/>
            <pc:sldMk cId="1903800581" sldId="276"/>
            <ac:spMk id="19" creationId="{366110FD-4EF5-6DB1-402C-CA83E03D7613}"/>
          </ac:spMkLst>
        </pc:spChg>
        <pc:spChg chg="mod">
          <ac:chgData name="Duha, Arman" userId="0c9e984b-360c-406e-86ea-3f0bb2202fd5" providerId="ADAL" clId="{B31D7200-A54F-4E6B-8EB9-6B846AA1A347}" dt="2024-03-01T00:41:29.756" v="7827" actId="113"/>
          <ac:spMkLst>
            <pc:docMk/>
            <pc:sldMk cId="1903800581" sldId="276"/>
            <ac:spMk id="21" creationId="{B1262563-1324-EF71-C2AA-6DEC41D5D7A7}"/>
          </ac:spMkLst>
        </pc:spChg>
        <pc:picChg chg="mod modCrop">
          <ac:chgData name="Duha, Arman" userId="0c9e984b-360c-406e-86ea-3f0bb2202fd5" providerId="ADAL" clId="{B31D7200-A54F-4E6B-8EB9-6B846AA1A347}" dt="2024-03-02T03:12:09.396" v="7913" actId="732"/>
          <ac:picMkLst>
            <pc:docMk/>
            <pc:sldMk cId="1903800581" sldId="276"/>
            <ac:picMk id="9" creationId="{2ED48356-787A-B6A2-B770-37F52AB2E6FD}"/>
          </ac:picMkLst>
        </pc:picChg>
        <pc:picChg chg="del">
          <ac:chgData name="Duha, Arman" userId="0c9e984b-360c-406e-86ea-3f0bb2202fd5" providerId="ADAL" clId="{B31D7200-A54F-4E6B-8EB9-6B846AA1A347}" dt="2024-03-02T03:06:42.254" v="7910"/>
          <ac:picMkLst>
            <pc:docMk/>
            <pc:sldMk cId="1903800581" sldId="276"/>
            <ac:picMk id="27" creationId="{89EF81D8-1AF6-15DC-E239-C133797BB871}"/>
          </ac:picMkLst>
        </pc:picChg>
      </pc:sldChg>
      <pc:sldChg chg="del">
        <pc:chgData name="Duha, Arman" userId="0c9e984b-360c-406e-86ea-3f0bb2202fd5" providerId="ADAL" clId="{B31D7200-A54F-4E6B-8EB9-6B846AA1A347}" dt="2024-03-01T00:29:31.759" v="7823" actId="47"/>
        <pc:sldMkLst>
          <pc:docMk/>
          <pc:sldMk cId="2647261712" sldId="277"/>
        </pc:sldMkLst>
      </pc:sldChg>
      <pc:sldChg chg="del">
        <pc:chgData name="Duha, Arman" userId="0c9e984b-360c-406e-86ea-3f0bb2202fd5" providerId="ADAL" clId="{B31D7200-A54F-4E6B-8EB9-6B846AA1A347}" dt="2024-03-01T00:29:31.759" v="7823" actId="47"/>
        <pc:sldMkLst>
          <pc:docMk/>
          <pc:sldMk cId="2987827943" sldId="278"/>
        </pc:sldMkLst>
      </pc:sldChg>
      <pc:sldChg chg="delSp modSp mod">
        <pc:chgData name="Duha, Arman" userId="0c9e984b-360c-406e-86ea-3f0bb2202fd5" providerId="ADAL" clId="{B31D7200-A54F-4E6B-8EB9-6B846AA1A347}" dt="2024-02-29T16:30:56.446" v="6700" actId="1036"/>
        <pc:sldMkLst>
          <pc:docMk/>
          <pc:sldMk cId="1993084840" sldId="279"/>
        </pc:sldMkLst>
        <pc:spChg chg="del">
          <ac:chgData name="Duha, Arman" userId="0c9e984b-360c-406e-86ea-3f0bb2202fd5" providerId="ADAL" clId="{B31D7200-A54F-4E6B-8EB9-6B846AA1A347}" dt="2024-02-29T16:30:41.462" v="6684" actId="478"/>
          <ac:spMkLst>
            <pc:docMk/>
            <pc:sldMk cId="1993084840" sldId="279"/>
            <ac:spMk id="3" creationId="{651A397D-4940-8788-CABC-8AB6FF5FBEBE}"/>
          </ac:spMkLst>
        </pc:spChg>
        <pc:spChg chg="del">
          <ac:chgData name="Duha, Arman" userId="0c9e984b-360c-406e-86ea-3f0bb2202fd5" providerId="ADAL" clId="{B31D7200-A54F-4E6B-8EB9-6B846AA1A347}" dt="2024-02-29T16:30:43.025" v="6685" actId="478"/>
          <ac:spMkLst>
            <pc:docMk/>
            <pc:sldMk cId="1993084840" sldId="279"/>
            <ac:spMk id="4" creationId="{E854FA4F-A37F-5CBE-36E8-815F87D6E4D8}"/>
          </ac:spMkLst>
        </pc:spChg>
        <pc:picChg chg="mod">
          <ac:chgData name="Duha, Arman" userId="0c9e984b-360c-406e-86ea-3f0bb2202fd5" providerId="ADAL" clId="{B31D7200-A54F-4E6B-8EB9-6B846AA1A347}" dt="2024-02-29T16:30:56.446" v="6700" actId="1036"/>
          <ac:picMkLst>
            <pc:docMk/>
            <pc:sldMk cId="1993084840" sldId="279"/>
            <ac:picMk id="5" creationId="{FF7C4974-414E-A17C-4014-68C84D88BDAD}"/>
          </ac:picMkLst>
        </pc:picChg>
      </pc:sldChg>
      <pc:sldChg chg="del">
        <pc:chgData name="Duha, Arman" userId="0c9e984b-360c-406e-86ea-3f0bb2202fd5" providerId="ADAL" clId="{B31D7200-A54F-4E6B-8EB9-6B846AA1A347}" dt="2024-03-01T00:31:43.277" v="7824" actId="47"/>
        <pc:sldMkLst>
          <pc:docMk/>
          <pc:sldMk cId="2415327524" sldId="280"/>
        </pc:sldMkLst>
      </pc:sldChg>
      <pc:sldChg chg="delSp modSp mod">
        <pc:chgData name="Duha, Arman" userId="0c9e984b-360c-406e-86ea-3f0bb2202fd5" providerId="ADAL" clId="{B31D7200-A54F-4E6B-8EB9-6B846AA1A347}" dt="2024-02-29T23:16:00.331" v="7342" actId="478"/>
        <pc:sldMkLst>
          <pc:docMk/>
          <pc:sldMk cId="1196787332" sldId="283"/>
        </pc:sldMkLst>
        <pc:spChg chg="del">
          <ac:chgData name="Duha, Arman" userId="0c9e984b-360c-406e-86ea-3f0bb2202fd5" providerId="ADAL" clId="{B31D7200-A54F-4E6B-8EB9-6B846AA1A347}" dt="2024-02-29T16:31:26.479" v="6702" actId="478"/>
          <ac:spMkLst>
            <pc:docMk/>
            <pc:sldMk cId="1196787332" sldId="283"/>
            <ac:spMk id="3" creationId="{651A397D-4940-8788-CABC-8AB6FF5FBEBE}"/>
          </ac:spMkLst>
        </pc:spChg>
        <pc:spChg chg="del">
          <ac:chgData name="Duha, Arman" userId="0c9e984b-360c-406e-86ea-3f0bb2202fd5" providerId="ADAL" clId="{B31D7200-A54F-4E6B-8EB9-6B846AA1A347}" dt="2024-02-29T16:31:24.151" v="6701" actId="478"/>
          <ac:spMkLst>
            <pc:docMk/>
            <pc:sldMk cId="1196787332" sldId="283"/>
            <ac:spMk id="4" creationId="{E854FA4F-A37F-5CBE-36E8-815F87D6E4D8}"/>
          </ac:spMkLst>
        </pc:spChg>
        <pc:spChg chg="mod">
          <ac:chgData name="Duha, Arman" userId="0c9e984b-360c-406e-86ea-3f0bb2202fd5" providerId="ADAL" clId="{B31D7200-A54F-4E6B-8EB9-6B846AA1A347}" dt="2024-02-29T16:31:53.918" v="6757" actId="1035"/>
          <ac:spMkLst>
            <pc:docMk/>
            <pc:sldMk cId="1196787332" sldId="283"/>
            <ac:spMk id="12" creationId="{6BF8F087-2659-2346-455B-42866DCFC475}"/>
          </ac:spMkLst>
        </pc:spChg>
        <pc:spChg chg="mod">
          <ac:chgData name="Duha, Arman" userId="0c9e984b-360c-406e-86ea-3f0bb2202fd5" providerId="ADAL" clId="{B31D7200-A54F-4E6B-8EB9-6B846AA1A347}" dt="2024-02-29T16:31:53.918" v="6757" actId="1035"/>
          <ac:spMkLst>
            <pc:docMk/>
            <pc:sldMk cId="1196787332" sldId="283"/>
            <ac:spMk id="13" creationId="{1B1D7B1B-4509-4EB3-87B6-1428E8C91BCB}"/>
          </ac:spMkLst>
        </pc:spChg>
        <pc:spChg chg="mod">
          <ac:chgData name="Duha, Arman" userId="0c9e984b-360c-406e-86ea-3f0bb2202fd5" providerId="ADAL" clId="{B31D7200-A54F-4E6B-8EB9-6B846AA1A347}" dt="2024-02-29T16:31:53.918" v="6757" actId="1035"/>
          <ac:spMkLst>
            <pc:docMk/>
            <pc:sldMk cId="1196787332" sldId="283"/>
            <ac:spMk id="15" creationId="{8377C34E-DD32-0DBF-D18E-C6CD36E70E8D}"/>
          </ac:spMkLst>
        </pc:spChg>
        <pc:spChg chg="mod">
          <ac:chgData name="Duha, Arman" userId="0c9e984b-360c-406e-86ea-3f0bb2202fd5" providerId="ADAL" clId="{B31D7200-A54F-4E6B-8EB9-6B846AA1A347}" dt="2024-02-29T16:31:53.918" v="6757" actId="1035"/>
          <ac:spMkLst>
            <pc:docMk/>
            <pc:sldMk cId="1196787332" sldId="283"/>
            <ac:spMk id="16" creationId="{5581CEDB-4FB8-5D99-E464-3A8998C37163}"/>
          </ac:spMkLst>
        </pc:spChg>
        <pc:picChg chg="del mod replST">
          <ac:chgData name="Duha, Arman" userId="0c9e984b-360c-406e-86ea-3f0bb2202fd5" providerId="ADAL" clId="{B31D7200-A54F-4E6B-8EB9-6B846AA1A347}" dt="2024-02-29T23:15:58.260" v="7341" actId="478"/>
          <ac:picMkLst>
            <pc:docMk/>
            <pc:sldMk cId="1196787332" sldId="283"/>
            <ac:picMk id="4" creationId="{B0C96F27-54FE-3EA9-EA1A-13A7F3201F3E}"/>
          </ac:picMkLst>
        </pc:picChg>
        <pc:picChg chg="mod">
          <ac:chgData name="Duha, Arman" userId="0c9e984b-360c-406e-86ea-3f0bb2202fd5" providerId="ADAL" clId="{B31D7200-A54F-4E6B-8EB9-6B846AA1A347}" dt="2024-02-29T16:31:33.495" v="6704" actId="14100"/>
          <ac:picMkLst>
            <pc:docMk/>
            <pc:sldMk cId="1196787332" sldId="283"/>
            <ac:picMk id="5" creationId="{FF7C4974-414E-A17C-4014-68C84D88BDAD}"/>
          </ac:picMkLst>
        </pc:picChg>
        <pc:picChg chg="del mod replST">
          <ac:chgData name="Duha, Arman" userId="0c9e984b-360c-406e-86ea-3f0bb2202fd5" providerId="ADAL" clId="{B31D7200-A54F-4E6B-8EB9-6B846AA1A347}" dt="2024-02-29T23:16:00.331" v="7342" actId="478"/>
          <ac:picMkLst>
            <pc:docMk/>
            <pc:sldMk cId="1196787332" sldId="283"/>
            <ac:picMk id="7" creationId="{163BF417-D813-46A9-ED4F-6B9164FBD75E}"/>
          </ac:picMkLst>
        </pc:picChg>
        <pc:picChg chg="mod">
          <ac:chgData name="Duha, Arman" userId="0c9e984b-360c-406e-86ea-3f0bb2202fd5" providerId="ADAL" clId="{B31D7200-A54F-4E6B-8EB9-6B846AA1A347}" dt="2024-02-29T16:31:53.918" v="6757" actId="1035"/>
          <ac:picMkLst>
            <pc:docMk/>
            <pc:sldMk cId="1196787332" sldId="283"/>
            <ac:picMk id="14" creationId="{356050CD-5394-8CCD-056F-BEE0FE540543}"/>
          </ac:picMkLst>
        </pc:picChg>
      </pc:sldChg>
      <pc:sldChg chg="addSp modSp mod">
        <pc:chgData name="Duha, Arman" userId="0c9e984b-360c-406e-86ea-3f0bb2202fd5" providerId="ADAL" clId="{B31D7200-A54F-4E6B-8EB9-6B846AA1A347}" dt="2024-02-29T16:58:40.832" v="6955" actId="20577"/>
        <pc:sldMkLst>
          <pc:docMk/>
          <pc:sldMk cId="487463748" sldId="289"/>
        </pc:sldMkLst>
        <pc:spChg chg="add mod">
          <ac:chgData name="Duha, Arman" userId="0c9e984b-360c-406e-86ea-3f0bb2202fd5" providerId="ADAL" clId="{B31D7200-A54F-4E6B-8EB9-6B846AA1A347}" dt="2024-02-29T16:58:40.832" v="6955" actId="20577"/>
          <ac:spMkLst>
            <pc:docMk/>
            <pc:sldMk cId="487463748" sldId="289"/>
            <ac:spMk id="178" creationId="{BE16DD87-DAB4-E52B-3B8F-87E70BA8357D}"/>
          </ac:spMkLst>
        </pc:spChg>
      </pc:sldChg>
      <pc:sldChg chg="delSp modTransition modAnim">
        <pc:chgData name="Duha, Arman" userId="0c9e984b-360c-406e-86ea-3f0bb2202fd5" providerId="ADAL" clId="{B31D7200-A54F-4E6B-8EB9-6B846AA1A347}" dt="2024-03-02T03:06:42.254" v="7910"/>
        <pc:sldMkLst>
          <pc:docMk/>
          <pc:sldMk cId="2894340290" sldId="290"/>
        </pc:sldMkLst>
        <pc:picChg chg="del">
          <ac:chgData name="Duha, Arman" userId="0c9e984b-360c-406e-86ea-3f0bb2202fd5" providerId="ADAL" clId="{B31D7200-A54F-4E6B-8EB9-6B846AA1A347}" dt="2024-03-02T03:06:42.254" v="7910"/>
          <ac:picMkLst>
            <pc:docMk/>
            <pc:sldMk cId="2894340290" sldId="290"/>
            <ac:picMk id="13" creationId="{E60E7A9C-652D-D438-7638-9AF994AFCF5B}"/>
          </ac:picMkLst>
        </pc:picChg>
      </pc:sldChg>
      <pc:sldChg chg="delSp modSp mod modTransition modAnim">
        <pc:chgData name="Duha, Arman" userId="0c9e984b-360c-406e-86ea-3f0bb2202fd5" providerId="ADAL" clId="{B31D7200-A54F-4E6B-8EB9-6B846AA1A347}" dt="2024-03-02T03:06:42.254" v="7910"/>
        <pc:sldMkLst>
          <pc:docMk/>
          <pc:sldMk cId="2798082606" sldId="292"/>
        </pc:sldMkLst>
        <pc:spChg chg="mod">
          <ac:chgData name="Duha, Arman" userId="0c9e984b-360c-406e-86ea-3f0bb2202fd5" providerId="ADAL" clId="{B31D7200-A54F-4E6B-8EB9-6B846AA1A347}" dt="2024-02-29T17:07:37.815" v="6993" actId="20577"/>
          <ac:spMkLst>
            <pc:docMk/>
            <pc:sldMk cId="2798082606" sldId="292"/>
            <ac:spMk id="4" creationId="{855C9370-FAB1-938C-24CE-1BD916F923BB}"/>
          </ac:spMkLst>
        </pc:spChg>
        <pc:picChg chg="del">
          <ac:chgData name="Duha, Arman" userId="0c9e984b-360c-406e-86ea-3f0bb2202fd5" providerId="ADAL" clId="{B31D7200-A54F-4E6B-8EB9-6B846AA1A347}" dt="2024-03-02T03:06:42.254" v="7910"/>
          <ac:picMkLst>
            <pc:docMk/>
            <pc:sldMk cId="2798082606" sldId="292"/>
            <ac:picMk id="6" creationId="{E0A76CA9-91FF-92B3-2E7B-E3C11CA0AEF9}"/>
          </ac:picMkLst>
        </pc:picChg>
      </pc:sldChg>
      <pc:sldChg chg="modSp del mod">
        <pc:chgData name="Duha, Arman" userId="0c9e984b-360c-406e-86ea-3f0bb2202fd5" providerId="ADAL" clId="{B31D7200-A54F-4E6B-8EB9-6B846AA1A347}" dt="2024-03-01T00:31:43.277" v="7824" actId="47"/>
        <pc:sldMkLst>
          <pc:docMk/>
          <pc:sldMk cId="74717135" sldId="294"/>
        </pc:sldMkLst>
        <pc:spChg chg="mod">
          <ac:chgData name="Duha, Arman" userId="0c9e984b-360c-406e-86ea-3f0bb2202fd5" providerId="ADAL" clId="{B31D7200-A54F-4E6B-8EB9-6B846AA1A347}" dt="2024-02-29T16:29:23.290" v="6634" actId="1076"/>
          <ac:spMkLst>
            <pc:docMk/>
            <pc:sldMk cId="74717135" sldId="294"/>
            <ac:spMk id="4" creationId="{E854FA4F-A37F-5CBE-36E8-815F87D6E4D8}"/>
          </ac:spMkLst>
        </pc:spChg>
        <pc:spChg chg="mod">
          <ac:chgData name="Duha, Arman" userId="0c9e984b-360c-406e-86ea-3f0bb2202fd5" providerId="ADAL" clId="{B31D7200-A54F-4E6B-8EB9-6B846AA1A347}" dt="2024-02-29T16:30:25.759" v="6683" actId="1076"/>
          <ac:spMkLst>
            <pc:docMk/>
            <pc:sldMk cId="74717135" sldId="294"/>
            <ac:spMk id="162" creationId="{7E99417A-F1BA-A9F6-DF58-7BCB6A59E14C}"/>
          </ac:spMkLst>
        </pc:spChg>
        <pc:picChg chg="mod">
          <ac:chgData name="Duha, Arman" userId="0c9e984b-360c-406e-86ea-3f0bb2202fd5" providerId="ADAL" clId="{B31D7200-A54F-4E6B-8EB9-6B846AA1A347}" dt="2024-02-29T16:29:36.384" v="6681" actId="1036"/>
          <ac:picMkLst>
            <pc:docMk/>
            <pc:sldMk cId="74717135" sldId="294"/>
            <ac:picMk id="5" creationId="{FF7C4974-414E-A17C-4014-68C84D88BDAD}"/>
          </ac:picMkLst>
        </pc:picChg>
      </pc:sldChg>
      <pc:sldChg chg="addSp delSp modSp add mod modTransition modAnim">
        <pc:chgData name="Duha, Arman" userId="0c9e984b-360c-406e-86ea-3f0bb2202fd5" providerId="ADAL" clId="{B31D7200-A54F-4E6B-8EB9-6B846AA1A347}" dt="2024-03-02T03:06:42.254" v="7910"/>
        <pc:sldMkLst>
          <pc:docMk/>
          <pc:sldMk cId="1652044021" sldId="295"/>
        </pc:sldMkLst>
        <pc:spChg chg="mod">
          <ac:chgData name="Duha, Arman" userId="0c9e984b-360c-406e-86ea-3f0bb2202fd5" providerId="ADAL" clId="{B31D7200-A54F-4E6B-8EB9-6B846AA1A347}" dt="2024-02-29T16:41:32.647" v="6880" actId="20577"/>
          <ac:spMkLst>
            <pc:docMk/>
            <pc:sldMk cId="1652044021" sldId="295"/>
            <ac:spMk id="3" creationId="{6801EA4A-9F67-8569-D3FC-AC9010CDC3EE}"/>
          </ac:spMkLst>
        </pc:spChg>
        <pc:spChg chg="mod">
          <ac:chgData name="Duha, Arman" userId="0c9e984b-360c-406e-86ea-3f0bb2202fd5" providerId="ADAL" clId="{B31D7200-A54F-4E6B-8EB9-6B846AA1A347}" dt="2024-02-29T16:43:01.390" v="6950" actId="1076"/>
          <ac:spMkLst>
            <pc:docMk/>
            <pc:sldMk cId="1652044021" sldId="295"/>
            <ac:spMk id="4" creationId="{CA65D086-8FF1-4D13-AD6C-FF9E3B0F8DE5}"/>
          </ac:spMkLst>
        </pc:spChg>
        <pc:picChg chg="add mod">
          <ac:chgData name="Duha, Arman" userId="0c9e984b-360c-406e-86ea-3f0bb2202fd5" providerId="ADAL" clId="{B31D7200-A54F-4E6B-8EB9-6B846AA1A347}" dt="2024-02-29T16:43:07.360" v="6952" actId="1076"/>
          <ac:picMkLst>
            <pc:docMk/>
            <pc:sldMk cId="1652044021" sldId="295"/>
            <ac:picMk id="6" creationId="{35F41B73-DE1E-859D-6734-0F084CE46905}"/>
          </ac:picMkLst>
        </pc:picChg>
        <pc:picChg chg="del">
          <ac:chgData name="Duha, Arman" userId="0c9e984b-360c-406e-86ea-3f0bb2202fd5" providerId="ADAL" clId="{B31D7200-A54F-4E6B-8EB9-6B846AA1A347}" dt="2024-03-02T03:06:42.254" v="7910"/>
          <ac:picMkLst>
            <pc:docMk/>
            <pc:sldMk cId="1652044021" sldId="295"/>
            <ac:picMk id="19" creationId="{687FFFB9-5F27-2189-C05E-3A3388D8D3C3}"/>
          </ac:picMkLst>
        </pc:picChg>
      </pc:sldChg>
      <pc:sldChg chg="delSp modSp mod modTransition modAnim">
        <pc:chgData name="Duha, Arman" userId="0c9e984b-360c-406e-86ea-3f0bb2202fd5" providerId="ADAL" clId="{B31D7200-A54F-4E6B-8EB9-6B846AA1A347}" dt="2024-03-02T03:23:24.764" v="8026" actId="962"/>
        <pc:sldMkLst>
          <pc:docMk/>
          <pc:sldMk cId="1580843140" sldId="296"/>
        </pc:sldMkLst>
        <pc:picChg chg="del mod ord replST">
          <ac:chgData name="Duha, Arman" userId="0c9e984b-360c-406e-86ea-3f0bb2202fd5" providerId="ADAL" clId="{B31D7200-A54F-4E6B-8EB9-6B846AA1A347}" dt="2024-03-02T03:23:24.764" v="8024" actId="478"/>
          <ac:picMkLst>
            <pc:docMk/>
            <pc:sldMk cId="1580843140" sldId="296"/>
            <ac:picMk id="3" creationId="{3C4306B0-946F-11AF-5EEC-E96C887AC822}"/>
          </ac:picMkLst>
        </pc:picChg>
        <pc:picChg chg="mod ord replST">
          <ac:chgData name="Duha, Arman" userId="0c9e984b-360c-406e-86ea-3f0bb2202fd5" providerId="ADAL" clId="{B31D7200-A54F-4E6B-8EB9-6B846AA1A347}" dt="2024-03-02T03:23:24.764" v="8026" actId="962"/>
          <ac:picMkLst>
            <pc:docMk/>
            <pc:sldMk cId="1580843140" sldId="296"/>
            <ac:picMk id="6" creationId="{D7CFF957-8AB3-52FB-F085-66E7D4431665}"/>
          </ac:picMkLst>
        </pc:picChg>
        <pc:picChg chg="del">
          <ac:chgData name="Duha, Arman" userId="0c9e984b-360c-406e-86ea-3f0bb2202fd5" providerId="ADAL" clId="{B31D7200-A54F-4E6B-8EB9-6B846AA1A347}" dt="2024-03-02T03:06:42.254" v="7910"/>
          <ac:picMkLst>
            <pc:docMk/>
            <pc:sldMk cId="1580843140" sldId="296"/>
            <ac:picMk id="11" creationId="{3E72DE35-F993-26EC-BBE9-B26E4C2914D6}"/>
          </ac:picMkLst>
        </pc:picChg>
        <pc:picChg chg="del mod">
          <ac:chgData name="Duha, Arman" userId="0c9e984b-360c-406e-86ea-3f0bb2202fd5" providerId="ADAL" clId="{B31D7200-A54F-4E6B-8EB9-6B846AA1A347}" dt="2024-03-02T03:20:50.263" v="7972" actId="478"/>
          <ac:picMkLst>
            <pc:docMk/>
            <pc:sldMk cId="1580843140" sldId="296"/>
            <ac:picMk id="37" creationId="{0D49A4C3-9F7A-1CCE-2062-6C39CEC8E09C}"/>
          </ac:picMkLst>
        </pc:picChg>
      </pc:sldChg>
      <pc:sldChg chg="modTransition">
        <pc:chgData name="Duha, Arman" userId="0c9e984b-360c-406e-86ea-3f0bb2202fd5" providerId="ADAL" clId="{B31D7200-A54F-4E6B-8EB9-6B846AA1A347}" dt="2024-03-02T03:06:42.254" v="7910"/>
        <pc:sldMkLst>
          <pc:docMk/>
          <pc:sldMk cId="2661458740" sldId="297"/>
        </pc:sldMkLst>
      </pc:sldChg>
      <pc:sldChg chg="modTransition">
        <pc:chgData name="Duha, Arman" userId="0c9e984b-360c-406e-86ea-3f0bb2202fd5" providerId="ADAL" clId="{B31D7200-A54F-4E6B-8EB9-6B846AA1A347}" dt="2024-03-02T03:06:42.254" v="7910"/>
        <pc:sldMkLst>
          <pc:docMk/>
          <pc:sldMk cId="3799373495" sldId="298"/>
        </pc:sldMkLst>
      </pc:sldChg>
      <pc:sldChg chg="delSp modTransition modAnim">
        <pc:chgData name="Duha, Arman" userId="0c9e984b-360c-406e-86ea-3f0bb2202fd5" providerId="ADAL" clId="{B31D7200-A54F-4E6B-8EB9-6B846AA1A347}" dt="2024-03-02T03:06:42.254" v="7910"/>
        <pc:sldMkLst>
          <pc:docMk/>
          <pc:sldMk cId="1564475419" sldId="299"/>
        </pc:sldMkLst>
        <pc:picChg chg="del">
          <ac:chgData name="Duha, Arman" userId="0c9e984b-360c-406e-86ea-3f0bb2202fd5" providerId="ADAL" clId="{B31D7200-A54F-4E6B-8EB9-6B846AA1A347}" dt="2024-03-02T03:06:42.254" v="7910"/>
          <ac:picMkLst>
            <pc:docMk/>
            <pc:sldMk cId="1564475419" sldId="299"/>
            <ac:picMk id="25" creationId="{51435F91-AB27-C99A-1CC6-123E10694EFD}"/>
          </ac:picMkLst>
        </pc:picChg>
      </pc:sldChg>
      <pc:sldMasterChg chg="del delSldLayout">
        <pc:chgData name="Duha, Arman" userId="0c9e984b-360c-406e-86ea-3f0bb2202fd5" providerId="ADAL" clId="{B31D7200-A54F-4E6B-8EB9-6B846AA1A347}" dt="2024-02-27T04:13:02.926" v="236" actId="47"/>
        <pc:sldMasterMkLst>
          <pc:docMk/>
          <pc:sldMasterMk cId="2659352965" sldId="2147483648"/>
        </pc:sldMasterMkLst>
        <pc:sldLayoutChg chg="del">
          <pc:chgData name="Duha, Arman" userId="0c9e984b-360c-406e-86ea-3f0bb2202fd5" providerId="ADAL" clId="{B31D7200-A54F-4E6B-8EB9-6B846AA1A347}" dt="2024-02-27T04:13:02.926" v="236" actId="47"/>
          <pc:sldLayoutMkLst>
            <pc:docMk/>
            <pc:sldMasterMk cId="2659352965" sldId="2147483648"/>
            <pc:sldLayoutMk cId="2727420127" sldId="2147483649"/>
          </pc:sldLayoutMkLst>
        </pc:sldLayoutChg>
        <pc:sldLayoutChg chg="del">
          <pc:chgData name="Duha, Arman" userId="0c9e984b-360c-406e-86ea-3f0bb2202fd5" providerId="ADAL" clId="{B31D7200-A54F-4E6B-8EB9-6B846AA1A347}" dt="2024-02-27T04:13:02.926" v="236" actId="47"/>
          <pc:sldLayoutMkLst>
            <pc:docMk/>
            <pc:sldMasterMk cId="2659352965" sldId="2147483648"/>
            <pc:sldLayoutMk cId="1812652041" sldId="2147483650"/>
          </pc:sldLayoutMkLst>
        </pc:sldLayoutChg>
        <pc:sldLayoutChg chg="del">
          <pc:chgData name="Duha, Arman" userId="0c9e984b-360c-406e-86ea-3f0bb2202fd5" providerId="ADAL" clId="{B31D7200-A54F-4E6B-8EB9-6B846AA1A347}" dt="2024-02-27T04:13:02.926" v="236" actId="47"/>
          <pc:sldLayoutMkLst>
            <pc:docMk/>
            <pc:sldMasterMk cId="2659352965" sldId="2147483648"/>
            <pc:sldLayoutMk cId="3466530315" sldId="2147483652"/>
          </pc:sldLayoutMkLst>
        </pc:sldLayoutChg>
        <pc:sldLayoutChg chg="del">
          <pc:chgData name="Duha, Arman" userId="0c9e984b-360c-406e-86ea-3f0bb2202fd5" providerId="ADAL" clId="{B31D7200-A54F-4E6B-8EB9-6B846AA1A347}" dt="2024-02-27T04:13:02.926" v="236" actId="47"/>
          <pc:sldLayoutMkLst>
            <pc:docMk/>
            <pc:sldMasterMk cId="2659352965" sldId="2147483648"/>
            <pc:sldLayoutMk cId="628389926" sldId="2147483656"/>
          </pc:sldLayoutMkLst>
        </pc:sldLayoutChg>
        <pc:sldLayoutChg chg="del">
          <pc:chgData name="Duha, Arman" userId="0c9e984b-360c-406e-86ea-3f0bb2202fd5" providerId="ADAL" clId="{B31D7200-A54F-4E6B-8EB9-6B846AA1A347}" dt="2024-02-27T04:13:02.926" v="236" actId="47"/>
          <pc:sldLayoutMkLst>
            <pc:docMk/>
            <pc:sldMasterMk cId="2659352965" sldId="2147483648"/>
            <pc:sldLayoutMk cId="4150445454" sldId="2147483657"/>
          </pc:sldLayoutMkLst>
        </pc:sldLayoutChg>
        <pc:sldLayoutChg chg="del">
          <pc:chgData name="Duha, Arman" userId="0c9e984b-360c-406e-86ea-3f0bb2202fd5" providerId="ADAL" clId="{B31D7200-A54F-4E6B-8EB9-6B846AA1A347}" dt="2024-02-27T04:13:02.926" v="236" actId="47"/>
          <pc:sldLayoutMkLst>
            <pc:docMk/>
            <pc:sldMasterMk cId="2659352965" sldId="2147483648"/>
            <pc:sldLayoutMk cId="760685081" sldId="2147483681"/>
          </pc:sldLayoutMkLst>
        </pc:sldLayoutChg>
        <pc:sldLayoutChg chg="del">
          <pc:chgData name="Duha, Arman" userId="0c9e984b-360c-406e-86ea-3f0bb2202fd5" providerId="ADAL" clId="{B31D7200-A54F-4E6B-8EB9-6B846AA1A347}" dt="2024-02-27T04:13:02.926" v="236" actId="47"/>
          <pc:sldLayoutMkLst>
            <pc:docMk/>
            <pc:sldMasterMk cId="2659352965" sldId="2147483648"/>
            <pc:sldLayoutMk cId="1043327928" sldId="2147483685"/>
          </pc:sldLayoutMkLst>
        </pc:sldLayoutChg>
        <pc:sldLayoutChg chg="del">
          <pc:chgData name="Duha, Arman" userId="0c9e984b-360c-406e-86ea-3f0bb2202fd5" providerId="ADAL" clId="{B31D7200-A54F-4E6B-8EB9-6B846AA1A347}" dt="2024-02-27T04:13:02.926" v="236" actId="47"/>
          <pc:sldLayoutMkLst>
            <pc:docMk/>
            <pc:sldMasterMk cId="2659352965" sldId="2147483648"/>
            <pc:sldLayoutMk cId="3451514595" sldId="2147483686"/>
          </pc:sldLayoutMkLst>
        </pc:sldLayoutChg>
      </pc:sldMasterChg>
      <pc:sldMasterChg chg="del addSldLayout delSldLayout modSldLayout">
        <pc:chgData name="Duha, Arman" userId="0c9e984b-360c-406e-86ea-3f0bb2202fd5" providerId="ADAL" clId="{B31D7200-A54F-4E6B-8EB9-6B846AA1A347}" dt="2024-02-27T04:12:53.601" v="234" actId="47"/>
        <pc:sldMasterMkLst>
          <pc:docMk/>
          <pc:sldMasterMk cId="678835320" sldId="2147483689"/>
        </pc:sldMasterMkLst>
        <pc:sldLayoutChg chg="del">
          <pc:chgData name="Duha, Arman" userId="0c9e984b-360c-406e-86ea-3f0bb2202fd5" providerId="ADAL" clId="{B31D7200-A54F-4E6B-8EB9-6B846AA1A347}" dt="2024-02-27T04:12:53.601" v="234" actId="47"/>
          <pc:sldLayoutMkLst>
            <pc:docMk/>
            <pc:sldMasterMk cId="678835320" sldId="2147483689"/>
            <pc:sldLayoutMk cId="3464501748" sldId="2147483690"/>
          </pc:sldLayoutMkLst>
        </pc:sldLayoutChg>
        <pc:sldLayoutChg chg="del">
          <pc:chgData name="Duha, Arman" userId="0c9e984b-360c-406e-86ea-3f0bb2202fd5" providerId="ADAL" clId="{B31D7200-A54F-4E6B-8EB9-6B846AA1A347}" dt="2024-02-27T04:12:53.601" v="234" actId="47"/>
          <pc:sldLayoutMkLst>
            <pc:docMk/>
            <pc:sldMasterMk cId="678835320" sldId="2147483689"/>
            <pc:sldLayoutMk cId="2490725354" sldId="2147483691"/>
          </pc:sldLayoutMkLst>
        </pc:sldLayoutChg>
        <pc:sldLayoutChg chg="delSp modSp del mod">
          <pc:chgData name="Duha, Arman" userId="0c9e984b-360c-406e-86ea-3f0bb2202fd5" providerId="ADAL" clId="{B31D7200-A54F-4E6B-8EB9-6B846AA1A347}" dt="2024-02-27T04:12:53.601" v="234" actId="47"/>
          <pc:sldLayoutMkLst>
            <pc:docMk/>
            <pc:sldMasterMk cId="678835320" sldId="2147483689"/>
            <pc:sldLayoutMk cId="1418840214" sldId="2147483692"/>
          </pc:sldLayoutMkLst>
          <pc:spChg chg="del">
            <ac:chgData name="Duha, Arman" userId="0c9e984b-360c-406e-86ea-3f0bb2202fd5" providerId="ADAL" clId="{B31D7200-A54F-4E6B-8EB9-6B846AA1A347}" dt="2024-02-27T04:00:46.836" v="138"/>
            <ac:spMkLst>
              <pc:docMk/>
              <pc:sldMasterMk cId="678835320" sldId="2147483689"/>
              <pc:sldLayoutMk cId="1418840214" sldId="2147483692"/>
              <ac:spMk id="2" creationId="{FE5169D8-0C4B-4C49-954B-B50510DC9193}"/>
            </ac:spMkLst>
          </pc:spChg>
          <pc:spChg chg="mod ord">
            <ac:chgData name="Duha, Arman" userId="0c9e984b-360c-406e-86ea-3f0bb2202fd5" providerId="ADAL" clId="{B31D7200-A54F-4E6B-8EB9-6B846AA1A347}" dt="2024-02-27T04:03:30.702" v="207" actId="14100"/>
            <ac:spMkLst>
              <pc:docMk/>
              <pc:sldMasterMk cId="678835320" sldId="2147483689"/>
              <pc:sldLayoutMk cId="1418840214" sldId="2147483692"/>
              <ac:spMk id="5" creationId="{5A18A7AD-6FAE-E047-B091-0E5E743AD565}"/>
            </ac:spMkLst>
          </pc:spChg>
        </pc:sldLayoutChg>
        <pc:sldLayoutChg chg="del">
          <pc:chgData name="Duha, Arman" userId="0c9e984b-360c-406e-86ea-3f0bb2202fd5" providerId="ADAL" clId="{B31D7200-A54F-4E6B-8EB9-6B846AA1A347}" dt="2024-02-27T04:12:53.601" v="234" actId="47"/>
          <pc:sldLayoutMkLst>
            <pc:docMk/>
            <pc:sldMasterMk cId="678835320" sldId="2147483689"/>
            <pc:sldLayoutMk cId="4248151825" sldId="2147483693"/>
          </pc:sldLayoutMkLst>
        </pc:sldLayoutChg>
        <pc:sldLayoutChg chg="del">
          <pc:chgData name="Duha, Arman" userId="0c9e984b-360c-406e-86ea-3f0bb2202fd5" providerId="ADAL" clId="{B31D7200-A54F-4E6B-8EB9-6B846AA1A347}" dt="2024-02-27T04:12:53.601" v="234" actId="47"/>
          <pc:sldLayoutMkLst>
            <pc:docMk/>
            <pc:sldMasterMk cId="678835320" sldId="2147483689"/>
            <pc:sldLayoutMk cId="821141959" sldId="2147483694"/>
          </pc:sldLayoutMkLst>
        </pc:sldLayoutChg>
        <pc:sldLayoutChg chg="del">
          <pc:chgData name="Duha, Arman" userId="0c9e984b-360c-406e-86ea-3f0bb2202fd5" providerId="ADAL" clId="{B31D7200-A54F-4E6B-8EB9-6B846AA1A347}" dt="2024-02-27T04:12:53.601" v="234" actId="47"/>
          <pc:sldLayoutMkLst>
            <pc:docMk/>
            <pc:sldMasterMk cId="678835320" sldId="2147483689"/>
            <pc:sldLayoutMk cId="3721293796" sldId="2147483695"/>
          </pc:sldLayoutMkLst>
        </pc:sldLayoutChg>
        <pc:sldLayoutChg chg="del">
          <pc:chgData name="Duha, Arman" userId="0c9e984b-360c-406e-86ea-3f0bb2202fd5" providerId="ADAL" clId="{B31D7200-A54F-4E6B-8EB9-6B846AA1A347}" dt="2024-02-27T04:12:53.601" v="234" actId="47"/>
          <pc:sldLayoutMkLst>
            <pc:docMk/>
            <pc:sldMasterMk cId="678835320" sldId="2147483689"/>
            <pc:sldLayoutMk cId="3547876492" sldId="2147483696"/>
          </pc:sldLayoutMkLst>
        </pc:sldLayoutChg>
        <pc:sldLayoutChg chg="del">
          <pc:chgData name="Duha, Arman" userId="0c9e984b-360c-406e-86ea-3f0bb2202fd5" providerId="ADAL" clId="{B31D7200-A54F-4E6B-8EB9-6B846AA1A347}" dt="2024-02-27T04:12:53.601" v="234" actId="47"/>
          <pc:sldLayoutMkLst>
            <pc:docMk/>
            <pc:sldMasterMk cId="678835320" sldId="2147483689"/>
            <pc:sldLayoutMk cId="3725677531" sldId="2147483697"/>
          </pc:sldLayoutMkLst>
        </pc:sldLayoutChg>
        <pc:sldLayoutChg chg="del">
          <pc:chgData name="Duha, Arman" userId="0c9e984b-360c-406e-86ea-3f0bb2202fd5" providerId="ADAL" clId="{B31D7200-A54F-4E6B-8EB9-6B846AA1A347}" dt="2024-02-27T04:12:53.601" v="234" actId="47"/>
          <pc:sldLayoutMkLst>
            <pc:docMk/>
            <pc:sldMasterMk cId="678835320" sldId="2147483689"/>
            <pc:sldLayoutMk cId="3289059085" sldId="2147483698"/>
          </pc:sldLayoutMkLst>
        </pc:sldLayoutChg>
        <pc:sldLayoutChg chg="del">
          <pc:chgData name="Duha, Arman" userId="0c9e984b-360c-406e-86ea-3f0bb2202fd5" providerId="ADAL" clId="{B31D7200-A54F-4E6B-8EB9-6B846AA1A347}" dt="2024-02-27T04:12:53.601" v="234" actId="47"/>
          <pc:sldLayoutMkLst>
            <pc:docMk/>
            <pc:sldMasterMk cId="678835320" sldId="2147483689"/>
            <pc:sldLayoutMk cId="74152854" sldId="2147483699"/>
          </pc:sldLayoutMkLst>
        </pc:sldLayoutChg>
        <pc:sldLayoutChg chg="del">
          <pc:chgData name="Duha, Arman" userId="0c9e984b-360c-406e-86ea-3f0bb2202fd5" providerId="ADAL" clId="{B31D7200-A54F-4E6B-8EB9-6B846AA1A347}" dt="2024-02-27T04:12:53.601" v="234" actId="47"/>
          <pc:sldLayoutMkLst>
            <pc:docMk/>
            <pc:sldMasterMk cId="678835320" sldId="2147483689"/>
            <pc:sldLayoutMk cId="2647183278" sldId="2147483700"/>
          </pc:sldLayoutMkLst>
        </pc:sldLayoutChg>
        <pc:sldLayoutChg chg="new del mod">
          <pc:chgData name="Duha, Arman" userId="0c9e984b-360c-406e-86ea-3f0bb2202fd5" providerId="ADAL" clId="{B31D7200-A54F-4E6B-8EB9-6B846AA1A347}" dt="2024-02-27T04:12:53.601" v="234" actId="47"/>
          <pc:sldLayoutMkLst>
            <pc:docMk/>
            <pc:sldMasterMk cId="678835320" sldId="2147483689"/>
            <pc:sldLayoutMk cId="1192628062" sldId="2147483701"/>
          </pc:sldLayoutMkLst>
        </pc:sldLayoutChg>
      </pc:sldMasterChg>
    </pc:docChg>
  </pc:docChgLst>
  <pc:docChgLst>
    <pc:chgData name="Duha, Arman" userId="S::arman.duha@okstate.edu::0c9e984b-360c-406e-86ea-3f0bb2202fd5" providerId="AD" clId="Web-{B634F2EE-A246-4B47-A93A-6F25D9C0697F}"/>
    <pc:docChg chg="addSld delSld modSld sldOrd modSection">
      <pc:chgData name="Duha, Arman" userId="S::arman.duha@okstate.edu::0c9e984b-360c-406e-86ea-3f0bb2202fd5" providerId="AD" clId="Web-{B634F2EE-A246-4B47-A93A-6F25D9C0697F}" dt="2024-02-28T22:50:22.161" v="180" actId="20577"/>
      <pc:docMkLst>
        <pc:docMk/>
      </pc:docMkLst>
      <pc:sldChg chg="delSp modSp">
        <pc:chgData name="Duha, Arman" userId="S::arman.duha@okstate.edu::0c9e984b-360c-406e-86ea-3f0bb2202fd5" providerId="AD" clId="Web-{B634F2EE-A246-4B47-A93A-6F25D9C0697F}" dt="2024-02-28T22:06:28.856" v="15"/>
        <pc:sldMkLst>
          <pc:docMk/>
          <pc:sldMk cId="44740708" sldId="266"/>
        </pc:sldMkLst>
        <pc:spChg chg="del">
          <ac:chgData name="Duha, Arman" userId="S::arman.duha@okstate.edu::0c9e984b-360c-406e-86ea-3f0bb2202fd5" providerId="AD" clId="Web-{B634F2EE-A246-4B47-A93A-6F25D9C0697F}" dt="2024-02-28T22:03:22.991" v="0"/>
          <ac:spMkLst>
            <pc:docMk/>
            <pc:sldMk cId="44740708" sldId="266"/>
            <ac:spMk id="3" creationId="{B538DA5B-CAB8-FDA3-CE87-2B47D345BA2F}"/>
          </ac:spMkLst>
        </pc:spChg>
        <pc:spChg chg="del mod">
          <ac:chgData name="Duha, Arman" userId="S::arman.duha@okstate.edu::0c9e984b-360c-406e-86ea-3f0bb2202fd5" providerId="AD" clId="Web-{B634F2EE-A246-4B47-A93A-6F25D9C0697F}" dt="2024-02-28T22:06:28.856" v="12"/>
          <ac:spMkLst>
            <pc:docMk/>
            <pc:sldMk cId="44740708" sldId="266"/>
            <ac:spMk id="17" creationId="{AD438C06-9E34-30DD-CC94-45A24FA77804}"/>
          </ac:spMkLst>
        </pc:spChg>
        <pc:spChg chg="del">
          <ac:chgData name="Duha, Arman" userId="S::arman.duha@okstate.edu::0c9e984b-360c-406e-86ea-3f0bb2202fd5" providerId="AD" clId="Web-{B634F2EE-A246-4B47-A93A-6F25D9C0697F}" dt="2024-02-28T22:06:28.856" v="11"/>
          <ac:spMkLst>
            <pc:docMk/>
            <pc:sldMk cId="44740708" sldId="266"/>
            <ac:spMk id="18" creationId="{87986B34-4519-44C7-5771-8DE3CF2E94B7}"/>
          </ac:spMkLst>
        </pc:spChg>
        <pc:spChg chg="del">
          <ac:chgData name="Duha, Arman" userId="S::arman.duha@okstate.edu::0c9e984b-360c-406e-86ea-3f0bb2202fd5" providerId="AD" clId="Web-{B634F2EE-A246-4B47-A93A-6F25D9C0697F}" dt="2024-02-28T22:06:28.856" v="10"/>
          <ac:spMkLst>
            <pc:docMk/>
            <pc:sldMk cId="44740708" sldId="266"/>
            <ac:spMk id="19" creationId="{366110FD-4EF5-6DB1-402C-CA83E03D7613}"/>
          </ac:spMkLst>
        </pc:spChg>
        <pc:spChg chg="del">
          <ac:chgData name="Duha, Arman" userId="S::arman.duha@okstate.edu::0c9e984b-360c-406e-86ea-3f0bb2202fd5" providerId="AD" clId="Web-{B634F2EE-A246-4B47-A93A-6F25D9C0697F}" dt="2024-02-28T22:06:28.856" v="9"/>
          <ac:spMkLst>
            <pc:docMk/>
            <pc:sldMk cId="44740708" sldId="266"/>
            <ac:spMk id="21" creationId="{B1262563-1324-EF71-C2AA-6DEC41D5D7A7}"/>
          </ac:spMkLst>
        </pc:spChg>
        <pc:spChg chg="del">
          <ac:chgData name="Duha, Arman" userId="S::arman.duha@okstate.edu::0c9e984b-360c-406e-86ea-3f0bb2202fd5" providerId="AD" clId="Web-{B634F2EE-A246-4B47-A93A-6F25D9C0697F}" dt="2024-02-28T22:06:28.856" v="8"/>
          <ac:spMkLst>
            <pc:docMk/>
            <pc:sldMk cId="44740708" sldId="266"/>
            <ac:spMk id="22" creationId="{27686FA8-5D21-D1D8-3124-BD442418CFDE}"/>
          </ac:spMkLst>
        </pc:spChg>
        <pc:spChg chg="del">
          <ac:chgData name="Duha, Arman" userId="S::arman.duha@okstate.edu::0c9e984b-360c-406e-86ea-3f0bb2202fd5" providerId="AD" clId="Web-{B634F2EE-A246-4B47-A93A-6F25D9C0697F}" dt="2024-02-28T22:06:28.856" v="7"/>
          <ac:spMkLst>
            <pc:docMk/>
            <pc:sldMk cId="44740708" sldId="266"/>
            <ac:spMk id="24" creationId="{32C3983C-EABE-6796-8FB0-E436365B5EE9}"/>
          </ac:spMkLst>
        </pc:spChg>
        <pc:picChg chg="del">
          <ac:chgData name="Duha, Arman" userId="S::arman.duha@okstate.edu::0c9e984b-360c-406e-86ea-3f0bb2202fd5" providerId="AD" clId="Web-{B634F2EE-A246-4B47-A93A-6F25D9C0697F}" dt="2024-02-28T22:06:28.856" v="15"/>
          <ac:picMkLst>
            <pc:docMk/>
            <pc:sldMk cId="44740708" sldId="266"/>
            <ac:picMk id="9" creationId="{2ED48356-787A-B6A2-B770-37F52AB2E6FD}"/>
          </ac:picMkLst>
        </pc:picChg>
        <pc:picChg chg="del">
          <ac:chgData name="Duha, Arman" userId="S::arman.duha@okstate.edu::0c9e984b-360c-406e-86ea-3f0bb2202fd5" providerId="AD" clId="Web-{B634F2EE-A246-4B47-A93A-6F25D9C0697F}" dt="2024-02-28T22:06:28.856" v="14"/>
          <ac:picMkLst>
            <pc:docMk/>
            <pc:sldMk cId="44740708" sldId="266"/>
            <ac:picMk id="13" creationId="{02D8BA44-25AC-25F4-718D-D660FF7E6EAD}"/>
          </ac:picMkLst>
        </pc:picChg>
        <pc:picChg chg="del">
          <ac:chgData name="Duha, Arman" userId="S::arman.duha@okstate.edu::0c9e984b-360c-406e-86ea-3f0bb2202fd5" providerId="AD" clId="Web-{B634F2EE-A246-4B47-A93A-6F25D9C0697F}" dt="2024-02-28T22:06:28.856" v="13"/>
          <ac:picMkLst>
            <pc:docMk/>
            <pc:sldMk cId="44740708" sldId="266"/>
            <ac:picMk id="14" creationId="{C35B3CF6-9F2E-FF82-0F7C-D4339BC0A66F}"/>
          </ac:picMkLst>
        </pc:picChg>
      </pc:sldChg>
      <pc:sldChg chg="delSp modSp del">
        <pc:chgData name="Duha, Arman" userId="S::arman.duha@okstate.edu::0c9e984b-360c-406e-86ea-3f0bb2202fd5" providerId="AD" clId="Web-{B634F2EE-A246-4B47-A93A-6F25D9C0697F}" dt="2024-02-28T22:32:12.657" v="166"/>
        <pc:sldMkLst>
          <pc:docMk/>
          <pc:sldMk cId="3376603090" sldId="267"/>
        </pc:sldMkLst>
        <pc:spChg chg="mod">
          <ac:chgData name="Duha, Arman" userId="S::arman.duha@okstate.edu::0c9e984b-360c-406e-86ea-3f0bb2202fd5" providerId="AD" clId="Web-{B634F2EE-A246-4B47-A93A-6F25D9C0697F}" dt="2024-02-28T22:08:53.798" v="29" actId="1076"/>
          <ac:spMkLst>
            <pc:docMk/>
            <pc:sldMk cId="3376603090" sldId="267"/>
            <ac:spMk id="3" creationId="{651A397D-4940-8788-CABC-8AB6FF5FBEBE}"/>
          </ac:spMkLst>
        </pc:spChg>
        <pc:spChg chg="del">
          <ac:chgData name="Duha, Arman" userId="S::arman.duha@okstate.edu::0c9e984b-360c-406e-86ea-3f0bb2202fd5" providerId="AD" clId="Web-{B634F2EE-A246-4B47-A93A-6F25D9C0697F}" dt="2024-02-28T22:09:57.129" v="48"/>
          <ac:spMkLst>
            <pc:docMk/>
            <pc:sldMk cId="3376603090" sldId="267"/>
            <ac:spMk id="4" creationId="{E854FA4F-A37F-5CBE-36E8-815F87D6E4D8}"/>
          </ac:spMkLst>
        </pc:spChg>
        <pc:spChg chg="del">
          <ac:chgData name="Duha, Arman" userId="S::arman.duha@okstate.edu::0c9e984b-360c-406e-86ea-3f0bb2202fd5" providerId="AD" clId="Web-{B634F2EE-A246-4B47-A93A-6F25D9C0697F}" dt="2024-02-28T22:09:46.253" v="47"/>
          <ac:spMkLst>
            <pc:docMk/>
            <pc:sldMk cId="3376603090" sldId="267"/>
            <ac:spMk id="12" creationId="{6BF8F087-2659-2346-455B-42866DCFC475}"/>
          </ac:spMkLst>
        </pc:spChg>
        <pc:spChg chg="del">
          <ac:chgData name="Duha, Arman" userId="S::arman.duha@okstate.edu::0c9e984b-360c-406e-86ea-3f0bb2202fd5" providerId="AD" clId="Web-{B634F2EE-A246-4B47-A93A-6F25D9C0697F}" dt="2024-02-28T22:09:29.878" v="42"/>
          <ac:spMkLst>
            <pc:docMk/>
            <pc:sldMk cId="3376603090" sldId="267"/>
            <ac:spMk id="13" creationId="{1B1D7B1B-4509-4EB3-87B6-1428E8C91BCB}"/>
          </ac:spMkLst>
        </pc:spChg>
        <pc:spChg chg="del">
          <ac:chgData name="Duha, Arman" userId="S::arman.duha@okstate.edu::0c9e984b-360c-406e-86ea-3f0bb2202fd5" providerId="AD" clId="Web-{B634F2EE-A246-4B47-A93A-6F25D9C0697F}" dt="2024-02-28T22:09:29.878" v="41"/>
          <ac:spMkLst>
            <pc:docMk/>
            <pc:sldMk cId="3376603090" sldId="267"/>
            <ac:spMk id="15" creationId="{8377C34E-DD32-0DBF-D18E-C6CD36E70E8D}"/>
          </ac:spMkLst>
        </pc:spChg>
        <pc:spChg chg="del">
          <ac:chgData name="Duha, Arman" userId="S::arman.duha@okstate.edu::0c9e984b-360c-406e-86ea-3f0bb2202fd5" providerId="AD" clId="Web-{B634F2EE-A246-4B47-A93A-6F25D9C0697F}" dt="2024-02-28T22:09:29.878" v="40"/>
          <ac:spMkLst>
            <pc:docMk/>
            <pc:sldMk cId="3376603090" sldId="267"/>
            <ac:spMk id="16" creationId="{5581CEDB-4FB8-5D99-E464-3A8998C37163}"/>
          </ac:spMkLst>
        </pc:spChg>
        <pc:spChg chg="del">
          <ac:chgData name="Duha, Arman" userId="S::arman.duha@okstate.edu::0c9e984b-360c-406e-86ea-3f0bb2202fd5" providerId="AD" clId="Web-{B634F2EE-A246-4B47-A93A-6F25D9C0697F}" dt="2024-02-28T22:09:41.300" v="45"/>
          <ac:spMkLst>
            <pc:docMk/>
            <pc:sldMk cId="3376603090" sldId="267"/>
            <ac:spMk id="17" creationId="{BC26ABEF-C855-C52E-713F-7B359594D361}"/>
          </ac:spMkLst>
        </pc:spChg>
        <pc:spChg chg="del">
          <ac:chgData name="Duha, Arman" userId="S::arman.duha@okstate.edu::0c9e984b-360c-406e-86ea-3f0bb2202fd5" providerId="AD" clId="Web-{B634F2EE-A246-4B47-A93A-6F25D9C0697F}" dt="2024-02-28T22:09:29.878" v="37"/>
          <ac:spMkLst>
            <pc:docMk/>
            <pc:sldMk cId="3376603090" sldId="267"/>
            <ac:spMk id="145" creationId="{54FF8C93-1B4B-7DFA-366F-01631DB4987D}"/>
          </ac:spMkLst>
        </pc:spChg>
        <pc:spChg chg="del">
          <ac:chgData name="Duha, Arman" userId="S::arman.duha@okstate.edu::0c9e984b-360c-406e-86ea-3f0bb2202fd5" providerId="AD" clId="Web-{B634F2EE-A246-4B47-A93A-6F25D9C0697F}" dt="2024-02-28T22:09:29.878" v="35"/>
          <ac:spMkLst>
            <pc:docMk/>
            <pc:sldMk cId="3376603090" sldId="267"/>
            <ac:spMk id="151" creationId="{0D84EFD6-C29F-A0F2-3E6A-1293B512CA01}"/>
          </ac:spMkLst>
        </pc:spChg>
        <pc:spChg chg="del">
          <ac:chgData name="Duha, Arman" userId="S::arman.duha@okstate.edu::0c9e984b-360c-406e-86ea-3f0bb2202fd5" providerId="AD" clId="Web-{B634F2EE-A246-4B47-A93A-6F25D9C0697F}" dt="2024-02-28T22:09:41.300" v="44"/>
          <ac:spMkLst>
            <pc:docMk/>
            <pc:sldMk cId="3376603090" sldId="267"/>
            <ac:spMk id="152" creationId="{BCFD4CC4-230D-A6C3-4319-D4C5105B1589}"/>
          </ac:spMkLst>
        </pc:spChg>
        <pc:spChg chg="del">
          <ac:chgData name="Duha, Arman" userId="S::arman.duha@okstate.edu::0c9e984b-360c-406e-86ea-3f0bb2202fd5" providerId="AD" clId="Web-{B634F2EE-A246-4B47-A93A-6F25D9C0697F}" dt="2024-02-28T22:09:29.878" v="34"/>
          <ac:spMkLst>
            <pc:docMk/>
            <pc:sldMk cId="3376603090" sldId="267"/>
            <ac:spMk id="153" creationId="{3A0E3C2A-968A-B323-A0C8-EC970AD17DE5}"/>
          </ac:spMkLst>
        </pc:spChg>
        <pc:spChg chg="del">
          <ac:chgData name="Duha, Arman" userId="S::arman.duha@okstate.edu::0c9e984b-360c-406e-86ea-3f0bb2202fd5" providerId="AD" clId="Web-{B634F2EE-A246-4B47-A93A-6F25D9C0697F}" dt="2024-02-28T22:09:29.878" v="31"/>
          <ac:spMkLst>
            <pc:docMk/>
            <pc:sldMk cId="3376603090" sldId="267"/>
            <ac:spMk id="160" creationId="{053A995F-2F9A-A280-14BE-2A7E25482CFE}"/>
          </ac:spMkLst>
        </pc:spChg>
        <pc:spChg chg="del">
          <ac:chgData name="Duha, Arman" userId="S::arman.duha@okstate.edu::0c9e984b-360c-406e-86ea-3f0bb2202fd5" providerId="AD" clId="Web-{B634F2EE-A246-4B47-A93A-6F25D9C0697F}" dt="2024-02-28T22:09:29.878" v="30"/>
          <ac:spMkLst>
            <pc:docMk/>
            <pc:sldMk cId="3376603090" sldId="267"/>
            <ac:spMk id="161" creationId="{FDCDAB2A-A222-97C3-9CBD-69C50751F697}"/>
          </ac:spMkLst>
        </pc:spChg>
        <pc:grpChg chg="del">
          <ac:chgData name="Duha, Arman" userId="S::arman.duha@okstate.edu::0c9e984b-360c-406e-86ea-3f0bb2202fd5" providerId="AD" clId="Web-{B634F2EE-A246-4B47-A93A-6F25D9C0697F}" dt="2024-02-28T22:09:29.878" v="39"/>
          <ac:grpSpMkLst>
            <pc:docMk/>
            <pc:sldMk cId="3376603090" sldId="267"/>
            <ac:grpSpMk id="18" creationId="{848638EE-A541-8C8C-FF60-D25A9A792CBF}"/>
          </ac:grpSpMkLst>
        </pc:grpChg>
        <pc:grpChg chg="del">
          <ac:chgData name="Duha, Arman" userId="S::arman.duha@okstate.edu::0c9e984b-360c-406e-86ea-3f0bb2202fd5" providerId="AD" clId="Web-{B634F2EE-A246-4B47-A93A-6F25D9C0697F}" dt="2024-02-28T22:09:29.878" v="38"/>
          <ac:grpSpMkLst>
            <pc:docMk/>
            <pc:sldMk cId="3376603090" sldId="267"/>
            <ac:grpSpMk id="63" creationId="{7F67A36A-E47A-3F23-AF60-14A754B5DB6C}"/>
          </ac:grpSpMkLst>
        </pc:grpChg>
        <pc:picChg chg="del">
          <ac:chgData name="Duha, Arman" userId="S::arman.duha@okstate.edu::0c9e984b-360c-406e-86ea-3f0bb2202fd5" providerId="AD" clId="Web-{B634F2EE-A246-4B47-A93A-6F25D9C0697F}" dt="2024-02-28T22:09:44.144" v="46"/>
          <ac:picMkLst>
            <pc:docMk/>
            <pc:sldMk cId="3376603090" sldId="267"/>
            <ac:picMk id="14" creationId="{356050CD-5394-8CCD-056F-BEE0FE540543}"/>
          </ac:picMkLst>
        </pc:picChg>
        <pc:picChg chg="del">
          <ac:chgData name="Duha, Arman" userId="S::arman.duha@okstate.edu::0c9e984b-360c-406e-86ea-3f0bb2202fd5" providerId="AD" clId="Web-{B634F2EE-A246-4B47-A93A-6F25D9C0697F}" dt="2024-02-28T22:09:29.878" v="36"/>
          <ac:picMkLst>
            <pc:docMk/>
            <pc:sldMk cId="3376603090" sldId="267"/>
            <ac:picMk id="150" creationId="{090215FF-33F8-9AC9-55BD-128CB41A230D}"/>
          </ac:picMkLst>
        </pc:picChg>
        <pc:cxnChg chg="del">
          <ac:chgData name="Duha, Arman" userId="S::arman.duha@okstate.edu::0c9e984b-360c-406e-86ea-3f0bb2202fd5" providerId="AD" clId="Web-{B634F2EE-A246-4B47-A93A-6F25D9C0697F}" dt="2024-02-28T22:09:41.300" v="43"/>
          <ac:cxnSpMkLst>
            <pc:docMk/>
            <pc:sldMk cId="3376603090" sldId="267"/>
            <ac:cxnSpMk id="154" creationId="{93CF9C09-9802-2FF2-5BF7-A6AC6BB201A1}"/>
          </ac:cxnSpMkLst>
        </pc:cxnChg>
        <pc:cxnChg chg="del">
          <ac:chgData name="Duha, Arman" userId="S::arman.duha@okstate.edu::0c9e984b-360c-406e-86ea-3f0bb2202fd5" providerId="AD" clId="Web-{B634F2EE-A246-4B47-A93A-6F25D9C0697F}" dt="2024-02-28T22:09:29.878" v="33"/>
          <ac:cxnSpMkLst>
            <pc:docMk/>
            <pc:sldMk cId="3376603090" sldId="267"/>
            <ac:cxnSpMk id="156" creationId="{01427B79-A448-41EC-6855-D9296FD0185F}"/>
          </ac:cxnSpMkLst>
        </pc:cxnChg>
        <pc:cxnChg chg="del">
          <ac:chgData name="Duha, Arman" userId="S::arman.duha@okstate.edu::0c9e984b-360c-406e-86ea-3f0bb2202fd5" providerId="AD" clId="Web-{B634F2EE-A246-4B47-A93A-6F25D9C0697F}" dt="2024-02-28T22:09:29.878" v="32"/>
          <ac:cxnSpMkLst>
            <pc:docMk/>
            <pc:sldMk cId="3376603090" sldId="267"/>
            <ac:cxnSpMk id="157" creationId="{ECC07AB2-7B59-CC92-7DCC-D47EAEDB81B2}"/>
          </ac:cxnSpMkLst>
        </pc:cxnChg>
      </pc:sldChg>
      <pc:sldChg chg="delSp">
        <pc:chgData name="Duha, Arman" userId="S::arman.duha@okstate.edu::0c9e984b-360c-406e-86ea-3f0bb2202fd5" providerId="AD" clId="Web-{B634F2EE-A246-4B47-A93A-6F25D9C0697F}" dt="2024-02-28T22:18:16.457" v="105"/>
        <pc:sldMkLst>
          <pc:docMk/>
          <pc:sldMk cId="2104538815" sldId="268"/>
        </pc:sldMkLst>
        <pc:spChg chg="del">
          <ac:chgData name="Duha, Arman" userId="S::arman.duha@okstate.edu::0c9e984b-360c-406e-86ea-3f0bb2202fd5" providerId="AD" clId="Web-{B634F2EE-A246-4B47-A93A-6F25D9C0697F}" dt="2024-02-28T22:18:13.332" v="102"/>
          <ac:spMkLst>
            <pc:docMk/>
            <pc:sldMk cId="2104538815" sldId="268"/>
            <ac:spMk id="120" creationId="{130DAE97-0871-8D48-7F4F-6CE50C3A95CD}"/>
          </ac:spMkLst>
        </pc:spChg>
        <pc:spChg chg="del">
          <ac:chgData name="Duha, Arman" userId="S::arman.duha@okstate.edu::0c9e984b-360c-406e-86ea-3f0bb2202fd5" providerId="AD" clId="Web-{B634F2EE-A246-4B47-A93A-6F25D9C0697F}" dt="2024-02-28T22:18:16.457" v="105"/>
          <ac:spMkLst>
            <pc:docMk/>
            <pc:sldMk cId="2104538815" sldId="268"/>
            <ac:spMk id="139" creationId="{BB365555-547D-D77E-6475-BB7EB05EF7DC}"/>
          </ac:spMkLst>
        </pc:spChg>
        <pc:grpChg chg="del">
          <ac:chgData name="Duha, Arman" userId="S::arman.duha@okstate.edu::0c9e984b-360c-406e-86ea-3f0bb2202fd5" providerId="AD" clId="Web-{B634F2EE-A246-4B47-A93A-6F25D9C0697F}" dt="2024-02-28T22:18:13.332" v="99"/>
          <ac:grpSpMkLst>
            <pc:docMk/>
            <pc:sldMk cId="2104538815" sldId="268"/>
            <ac:grpSpMk id="123" creationId="{3C4C26E2-2A0F-9F23-BB32-35ED10EA6C51}"/>
          </ac:grpSpMkLst>
        </pc:grpChg>
        <pc:picChg chg="del">
          <ac:chgData name="Duha, Arman" userId="S::arman.duha@okstate.edu::0c9e984b-360c-406e-86ea-3f0bb2202fd5" providerId="AD" clId="Web-{B634F2EE-A246-4B47-A93A-6F25D9C0697F}" dt="2024-02-28T22:18:13.332" v="104"/>
          <ac:picMkLst>
            <pc:docMk/>
            <pc:sldMk cId="2104538815" sldId="268"/>
            <ac:picMk id="6" creationId="{F95E13DF-1D08-95D1-E8F3-1CB6A7895E4D}"/>
          </ac:picMkLst>
        </pc:picChg>
        <pc:picChg chg="del">
          <ac:chgData name="Duha, Arman" userId="S::arman.duha@okstate.edu::0c9e984b-360c-406e-86ea-3f0bb2202fd5" providerId="AD" clId="Web-{B634F2EE-A246-4B47-A93A-6F25D9C0697F}" dt="2024-02-28T22:18:13.332" v="103"/>
          <ac:picMkLst>
            <pc:docMk/>
            <pc:sldMk cId="2104538815" sldId="268"/>
            <ac:picMk id="8" creationId="{D9808B81-3A6F-3802-8290-78A909EBE651}"/>
          </ac:picMkLst>
        </pc:picChg>
        <pc:picChg chg="del">
          <ac:chgData name="Duha, Arman" userId="S::arman.duha@okstate.edu::0c9e984b-360c-406e-86ea-3f0bb2202fd5" providerId="AD" clId="Web-{B634F2EE-A246-4B47-A93A-6F25D9C0697F}" dt="2024-02-28T22:18:13.332" v="101"/>
          <ac:picMkLst>
            <pc:docMk/>
            <pc:sldMk cId="2104538815" sldId="268"/>
            <ac:picMk id="121" creationId="{58FFED02-1AB9-A1D6-F2DF-E3DE51A2C7E1}"/>
          </ac:picMkLst>
        </pc:picChg>
        <pc:picChg chg="del">
          <ac:chgData name="Duha, Arman" userId="S::arman.duha@okstate.edu::0c9e984b-360c-406e-86ea-3f0bb2202fd5" providerId="AD" clId="Web-{B634F2EE-A246-4B47-A93A-6F25D9C0697F}" dt="2024-02-28T22:18:13.332" v="100"/>
          <ac:picMkLst>
            <pc:docMk/>
            <pc:sldMk cId="2104538815" sldId="268"/>
            <ac:picMk id="122" creationId="{74D034AF-3399-A90F-B8EC-D2AE5CD551D8}"/>
          </ac:picMkLst>
        </pc:picChg>
      </pc:sldChg>
      <pc:sldChg chg="addSp delSp modSp">
        <pc:chgData name="Duha, Arman" userId="S::arman.duha@okstate.edu::0c9e984b-360c-406e-86ea-3f0bb2202fd5" providerId="AD" clId="Web-{B634F2EE-A246-4B47-A93A-6F25D9C0697F}" dt="2024-02-28T22:24:31.438" v="140"/>
        <pc:sldMkLst>
          <pc:docMk/>
          <pc:sldMk cId="2493275883" sldId="269"/>
        </pc:sldMkLst>
        <pc:spChg chg="mod">
          <ac:chgData name="Duha, Arman" userId="S::arman.duha@okstate.edu::0c9e984b-360c-406e-86ea-3f0bb2202fd5" providerId="AD" clId="Web-{B634F2EE-A246-4B47-A93A-6F25D9C0697F}" dt="2024-02-28T22:24:14.922" v="138" actId="20577"/>
          <ac:spMkLst>
            <pc:docMk/>
            <pc:sldMk cId="2493275883" sldId="269"/>
            <ac:spMk id="130" creationId="{C75E062B-7E41-48B2-9AA2-63B99EEB6713}"/>
          </ac:spMkLst>
        </pc:spChg>
        <pc:spChg chg="add del mod">
          <ac:chgData name="Duha, Arman" userId="S::arman.duha@okstate.edu::0c9e984b-360c-406e-86ea-3f0bb2202fd5" providerId="AD" clId="Web-{B634F2EE-A246-4B47-A93A-6F25D9C0697F}" dt="2024-02-28T22:23:59.172" v="136"/>
          <ac:spMkLst>
            <pc:docMk/>
            <pc:sldMk cId="2493275883" sldId="269"/>
            <ac:spMk id="195" creationId="{5364EDA6-47A4-0CF4-26A7-D29A01ECE43B}"/>
          </ac:spMkLst>
        </pc:spChg>
        <pc:grpChg chg="del mod">
          <ac:chgData name="Duha, Arman" userId="S::arman.duha@okstate.edu::0c9e984b-360c-406e-86ea-3f0bb2202fd5" providerId="AD" clId="Web-{B634F2EE-A246-4B47-A93A-6F25D9C0697F}" dt="2024-02-28T22:23:10.498" v="126"/>
          <ac:grpSpMkLst>
            <pc:docMk/>
            <pc:sldMk cId="2493275883" sldId="269"/>
            <ac:grpSpMk id="84" creationId="{D1A5EFE9-8CE4-6AE8-E3DD-E02553C0B303}"/>
          </ac:grpSpMkLst>
        </pc:grpChg>
        <pc:grpChg chg="del">
          <ac:chgData name="Duha, Arman" userId="S::arman.duha@okstate.edu::0c9e984b-360c-406e-86ea-3f0bb2202fd5" providerId="AD" clId="Web-{B634F2EE-A246-4B47-A93A-6F25D9C0697F}" dt="2024-02-28T22:24:19.047" v="139"/>
          <ac:grpSpMkLst>
            <pc:docMk/>
            <pc:sldMk cId="2493275883" sldId="269"/>
            <ac:grpSpMk id="164" creationId="{302F8C0A-D5BF-5D71-3C3F-A8A18D3EB0E8}"/>
          </ac:grpSpMkLst>
        </pc:grpChg>
        <pc:grpChg chg="add del">
          <ac:chgData name="Duha, Arman" userId="S::arman.duha@okstate.edu::0c9e984b-360c-406e-86ea-3f0bb2202fd5" providerId="AD" clId="Web-{B634F2EE-A246-4B47-A93A-6F25D9C0697F}" dt="2024-02-28T22:23:51.328" v="133"/>
          <ac:grpSpMkLst>
            <pc:docMk/>
            <pc:sldMk cId="2493275883" sldId="269"/>
            <ac:grpSpMk id="178" creationId="{F7F4D200-89AF-6B9C-D672-1BD7C1D7C1F8}"/>
          </ac:grpSpMkLst>
        </pc:grpChg>
        <pc:picChg chg="del mod">
          <ac:chgData name="Duha, Arman" userId="S::arman.duha@okstate.edu::0c9e984b-360c-406e-86ea-3f0bb2202fd5" providerId="AD" clId="Web-{B634F2EE-A246-4B47-A93A-6F25D9C0697F}" dt="2024-02-28T22:23:06.217" v="125"/>
          <ac:picMkLst>
            <pc:docMk/>
            <pc:sldMk cId="2493275883" sldId="269"/>
            <ac:picMk id="5" creationId="{DC5587F1-74D4-2715-7416-FDE6B1767254}"/>
          </ac:picMkLst>
        </pc:picChg>
        <pc:inkChg chg="add">
          <ac:chgData name="Duha, Arman" userId="S::arman.duha@okstate.edu::0c9e984b-360c-406e-86ea-3f0bb2202fd5" providerId="AD" clId="Web-{B634F2EE-A246-4B47-A93A-6F25D9C0697F}" dt="2024-02-28T22:20:52.900" v="117"/>
          <ac:inkMkLst>
            <pc:docMk/>
            <pc:sldMk cId="2493275883" sldId="269"/>
            <ac:inkMk id="2" creationId="{C9D0CE7F-EF9C-2C9F-8266-0DB3E62754AC}"/>
          </ac:inkMkLst>
        </pc:inkChg>
        <pc:inkChg chg="add">
          <ac:chgData name="Duha, Arman" userId="S::arman.duha@okstate.edu::0c9e984b-360c-406e-86ea-3f0bb2202fd5" providerId="AD" clId="Web-{B634F2EE-A246-4B47-A93A-6F25D9C0697F}" dt="2024-02-28T22:21:08.791" v="118"/>
          <ac:inkMkLst>
            <pc:docMk/>
            <pc:sldMk cId="2493275883" sldId="269"/>
            <ac:inkMk id="3" creationId="{A5E5D18C-54CC-CFB6-3BB9-0778A9BA2E0B}"/>
          </ac:inkMkLst>
        </pc:inkChg>
        <pc:inkChg chg="add">
          <ac:chgData name="Duha, Arman" userId="S::arman.duha@okstate.edu::0c9e984b-360c-406e-86ea-3f0bb2202fd5" providerId="AD" clId="Web-{B634F2EE-A246-4B47-A93A-6F25D9C0697F}" dt="2024-02-28T22:21:10.432" v="119"/>
          <ac:inkMkLst>
            <pc:docMk/>
            <pc:sldMk cId="2493275883" sldId="269"/>
            <ac:inkMk id="4" creationId="{638EB209-3EBC-B18E-BAF3-A6951FFE3FF0}"/>
          </ac:inkMkLst>
        </pc:inkChg>
        <pc:inkChg chg="add">
          <ac:chgData name="Duha, Arman" userId="S::arman.duha@okstate.edu::0c9e984b-360c-406e-86ea-3f0bb2202fd5" providerId="AD" clId="Web-{B634F2EE-A246-4B47-A93A-6F25D9C0697F}" dt="2024-02-28T22:21:29.026" v="120"/>
          <ac:inkMkLst>
            <pc:docMk/>
            <pc:sldMk cId="2493275883" sldId="269"/>
            <ac:inkMk id="7" creationId="{AC0099DA-0A53-2D6D-F201-651A7D0E273D}"/>
          </ac:inkMkLst>
        </pc:inkChg>
        <pc:inkChg chg="add">
          <ac:chgData name="Duha, Arman" userId="S::arman.duha@okstate.edu::0c9e984b-360c-406e-86ea-3f0bb2202fd5" providerId="AD" clId="Web-{B634F2EE-A246-4B47-A93A-6F25D9C0697F}" dt="2024-02-28T22:22:49.373" v="123"/>
          <ac:inkMkLst>
            <pc:docMk/>
            <pc:sldMk cId="2493275883" sldId="269"/>
            <ac:inkMk id="194" creationId="{668EC829-F3F2-6047-D492-50B3B5B07EBC}"/>
          </ac:inkMkLst>
        </pc:inkChg>
        <pc:inkChg chg="add">
          <ac:chgData name="Duha, Arman" userId="S::arman.duha@okstate.edu::0c9e984b-360c-406e-86ea-3f0bb2202fd5" providerId="AD" clId="Web-{B634F2EE-A246-4B47-A93A-6F25D9C0697F}" dt="2024-02-28T22:22:49.388" v="124"/>
          <ac:inkMkLst>
            <pc:docMk/>
            <pc:sldMk cId="2493275883" sldId="269"/>
            <ac:inkMk id="196" creationId="{EB6663AE-2CD2-D918-AE61-988ADD4F08D2}"/>
          </ac:inkMkLst>
        </pc:inkChg>
        <pc:cxnChg chg="del">
          <ac:chgData name="Duha, Arman" userId="S::arman.duha@okstate.edu::0c9e984b-360c-406e-86ea-3f0bb2202fd5" providerId="AD" clId="Web-{B634F2EE-A246-4B47-A93A-6F25D9C0697F}" dt="2024-02-28T22:24:31.438" v="140"/>
          <ac:cxnSpMkLst>
            <pc:docMk/>
            <pc:sldMk cId="2493275883" sldId="269"/>
            <ac:cxnSpMk id="177" creationId="{023F65BF-2830-EF15-8B21-5F3D283A84EF}"/>
          </ac:cxnSpMkLst>
        </pc:cxnChg>
        <pc:cxnChg chg="del">
          <ac:chgData name="Duha, Arman" userId="S::arman.duha@okstate.edu::0c9e984b-360c-406e-86ea-3f0bb2202fd5" providerId="AD" clId="Web-{B634F2EE-A246-4B47-A93A-6F25D9C0697F}" dt="2024-02-28T22:19:50.210" v="113"/>
          <ac:cxnSpMkLst>
            <pc:docMk/>
            <pc:sldMk cId="2493275883" sldId="269"/>
            <ac:cxnSpMk id="197" creationId="{B3D79068-12F8-4C7D-284C-59C295435BAA}"/>
          </ac:cxnSpMkLst>
        </pc:cxnChg>
      </pc:sldChg>
      <pc:sldChg chg="delSp">
        <pc:chgData name="Duha, Arman" userId="S::arman.duha@okstate.edu::0c9e984b-360c-406e-86ea-3f0bb2202fd5" providerId="AD" clId="Web-{B634F2EE-A246-4B47-A93A-6F25D9C0697F}" dt="2024-02-28T22:29:53.168" v="161"/>
        <pc:sldMkLst>
          <pc:docMk/>
          <pc:sldMk cId="4270617041" sldId="270"/>
        </pc:sldMkLst>
        <pc:spChg chg="del">
          <ac:chgData name="Duha, Arman" userId="S::arman.duha@okstate.edu::0c9e984b-360c-406e-86ea-3f0bb2202fd5" providerId="AD" clId="Web-{B634F2EE-A246-4B47-A93A-6F25D9C0697F}" dt="2024-02-28T22:29:53.168" v="160"/>
          <ac:spMkLst>
            <pc:docMk/>
            <pc:sldMk cId="4270617041" sldId="270"/>
            <ac:spMk id="12" creationId="{EEAF2322-5D40-17C4-EB66-9F5E93DE2E38}"/>
          </ac:spMkLst>
        </pc:spChg>
        <pc:picChg chg="del">
          <ac:chgData name="Duha, Arman" userId="S::arman.duha@okstate.edu::0c9e984b-360c-406e-86ea-3f0bb2202fd5" providerId="AD" clId="Web-{B634F2EE-A246-4B47-A93A-6F25D9C0697F}" dt="2024-02-28T22:29:53.168" v="161"/>
          <ac:picMkLst>
            <pc:docMk/>
            <pc:sldMk cId="4270617041" sldId="270"/>
            <ac:picMk id="10" creationId="{91EC336D-8E38-9430-C51E-2596CEF0EC65}"/>
          </ac:picMkLst>
        </pc:picChg>
      </pc:sldChg>
      <pc:sldChg chg="delSp">
        <pc:chgData name="Duha, Arman" userId="S::arman.duha@okstate.edu::0c9e984b-360c-406e-86ea-3f0bb2202fd5" providerId="AD" clId="Web-{B634F2EE-A246-4B47-A93A-6F25D9C0697F}" dt="2024-02-28T22:30:10.965" v="164"/>
        <pc:sldMkLst>
          <pc:docMk/>
          <pc:sldMk cId="4188690351" sldId="271"/>
        </pc:sldMkLst>
        <pc:spChg chg="del">
          <ac:chgData name="Duha, Arman" userId="S::arman.duha@okstate.edu::0c9e984b-360c-406e-86ea-3f0bb2202fd5" providerId="AD" clId="Web-{B634F2EE-A246-4B47-A93A-6F25D9C0697F}" dt="2024-02-28T22:30:10.965" v="164"/>
          <ac:spMkLst>
            <pc:docMk/>
            <pc:sldMk cId="4188690351" sldId="271"/>
            <ac:spMk id="14" creationId="{1C160A8B-50CF-2F29-53F0-11BA7113D434}"/>
          </ac:spMkLst>
        </pc:spChg>
        <pc:picChg chg="del">
          <ac:chgData name="Duha, Arman" userId="S::arman.duha@okstate.edu::0c9e984b-360c-406e-86ea-3f0bb2202fd5" providerId="AD" clId="Web-{B634F2EE-A246-4B47-A93A-6F25D9C0697F}" dt="2024-02-28T22:30:08.856" v="163"/>
          <ac:picMkLst>
            <pc:docMk/>
            <pc:sldMk cId="4188690351" sldId="271"/>
            <ac:picMk id="8" creationId="{162E384D-2AD8-3CA5-6889-3F7F54FC82B5}"/>
          </ac:picMkLst>
        </pc:picChg>
      </pc:sldChg>
      <pc:sldChg chg="modSp">
        <pc:chgData name="Duha, Arman" userId="S::arman.duha@okstate.edu::0c9e984b-360c-406e-86ea-3f0bb2202fd5" providerId="AD" clId="Web-{B634F2EE-A246-4B47-A93A-6F25D9C0697F}" dt="2024-02-28T22:50:22.161" v="180" actId="20577"/>
        <pc:sldMkLst>
          <pc:docMk/>
          <pc:sldMk cId="3126207917" sldId="272"/>
        </pc:sldMkLst>
        <pc:spChg chg="mod">
          <ac:chgData name="Duha, Arman" userId="S::arman.duha@okstate.edu::0c9e984b-360c-406e-86ea-3f0bb2202fd5" providerId="AD" clId="Web-{B634F2EE-A246-4B47-A93A-6F25D9C0697F}" dt="2024-02-28T22:50:22.161" v="180" actId="20577"/>
          <ac:spMkLst>
            <pc:docMk/>
            <pc:sldMk cId="3126207917" sldId="272"/>
            <ac:spMk id="4" creationId="{02FD2EF2-E9E0-914C-11A3-24294C587300}"/>
          </ac:spMkLst>
        </pc:spChg>
      </pc:sldChg>
      <pc:sldChg chg="new del">
        <pc:chgData name="Duha, Arman" userId="S::arman.duha@okstate.edu::0c9e984b-360c-406e-86ea-3f0bb2202fd5" providerId="AD" clId="Web-{B634F2EE-A246-4B47-A93A-6F25D9C0697F}" dt="2024-02-28T22:05:53.214" v="5"/>
        <pc:sldMkLst>
          <pc:docMk/>
          <pc:sldMk cId="2377846329" sldId="275"/>
        </pc:sldMkLst>
      </pc:sldChg>
      <pc:sldChg chg="add replId">
        <pc:chgData name="Duha, Arman" userId="S::arman.duha@okstate.edu::0c9e984b-360c-406e-86ea-3f0bb2202fd5" providerId="AD" clId="Web-{B634F2EE-A246-4B47-A93A-6F25D9C0697F}" dt="2024-02-28T22:05:33.995" v="2"/>
        <pc:sldMkLst>
          <pc:docMk/>
          <pc:sldMk cId="1903800581" sldId="276"/>
        </pc:sldMkLst>
      </pc:sldChg>
      <pc:sldChg chg="delSp add replId">
        <pc:chgData name="Duha, Arman" userId="S::arman.duha@okstate.edu::0c9e984b-360c-406e-86ea-3f0bb2202fd5" providerId="AD" clId="Web-{B634F2EE-A246-4B47-A93A-6F25D9C0697F}" dt="2024-02-28T22:06:44.310" v="21"/>
        <pc:sldMkLst>
          <pc:docMk/>
          <pc:sldMk cId="2647261712" sldId="277"/>
        </pc:sldMkLst>
        <pc:spChg chg="del">
          <ac:chgData name="Duha, Arman" userId="S::arman.duha@okstate.edu::0c9e984b-360c-406e-86ea-3f0bb2202fd5" providerId="AD" clId="Web-{B634F2EE-A246-4B47-A93A-6F25D9C0697F}" dt="2024-02-28T22:06:44.310" v="19"/>
          <ac:spMkLst>
            <pc:docMk/>
            <pc:sldMk cId="2647261712" sldId="277"/>
            <ac:spMk id="18" creationId="{87986B34-4519-44C7-5771-8DE3CF2E94B7}"/>
          </ac:spMkLst>
        </pc:spChg>
        <pc:spChg chg="del">
          <ac:chgData name="Duha, Arman" userId="S::arman.duha@okstate.edu::0c9e984b-360c-406e-86ea-3f0bb2202fd5" providerId="AD" clId="Web-{B634F2EE-A246-4B47-A93A-6F25D9C0697F}" dt="2024-02-28T22:06:44.310" v="18"/>
          <ac:spMkLst>
            <pc:docMk/>
            <pc:sldMk cId="2647261712" sldId="277"/>
            <ac:spMk id="19" creationId="{366110FD-4EF5-6DB1-402C-CA83E03D7613}"/>
          </ac:spMkLst>
        </pc:spChg>
        <pc:spChg chg="del">
          <ac:chgData name="Duha, Arman" userId="S::arman.duha@okstate.edu::0c9e984b-360c-406e-86ea-3f0bb2202fd5" providerId="AD" clId="Web-{B634F2EE-A246-4B47-A93A-6F25D9C0697F}" dt="2024-02-28T22:06:44.310" v="17"/>
          <ac:spMkLst>
            <pc:docMk/>
            <pc:sldMk cId="2647261712" sldId="277"/>
            <ac:spMk id="22" creationId="{27686FA8-5D21-D1D8-3124-BD442418CFDE}"/>
          </ac:spMkLst>
        </pc:spChg>
        <pc:spChg chg="del">
          <ac:chgData name="Duha, Arman" userId="S::arman.duha@okstate.edu::0c9e984b-360c-406e-86ea-3f0bb2202fd5" providerId="AD" clId="Web-{B634F2EE-A246-4B47-A93A-6F25D9C0697F}" dt="2024-02-28T22:06:44.310" v="16"/>
          <ac:spMkLst>
            <pc:docMk/>
            <pc:sldMk cId="2647261712" sldId="277"/>
            <ac:spMk id="24" creationId="{32C3983C-EABE-6796-8FB0-E436365B5EE9}"/>
          </ac:spMkLst>
        </pc:spChg>
        <pc:picChg chg="del">
          <ac:chgData name="Duha, Arman" userId="S::arman.duha@okstate.edu::0c9e984b-360c-406e-86ea-3f0bb2202fd5" providerId="AD" clId="Web-{B634F2EE-A246-4B47-A93A-6F25D9C0697F}" dt="2024-02-28T22:06:44.310" v="21"/>
          <ac:picMkLst>
            <pc:docMk/>
            <pc:sldMk cId="2647261712" sldId="277"/>
            <ac:picMk id="9" creationId="{2ED48356-787A-B6A2-B770-37F52AB2E6FD}"/>
          </ac:picMkLst>
        </pc:picChg>
        <pc:picChg chg="del">
          <ac:chgData name="Duha, Arman" userId="S::arman.duha@okstate.edu::0c9e984b-360c-406e-86ea-3f0bb2202fd5" providerId="AD" clId="Web-{B634F2EE-A246-4B47-A93A-6F25D9C0697F}" dt="2024-02-28T22:06:44.310" v="20"/>
          <ac:picMkLst>
            <pc:docMk/>
            <pc:sldMk cId="2647261712" sldId="277"/>
            <ac:picMk id="14" creationId="{C35B3CF6-9F2E-FF82-0F7C-D4339BC0A66F}"/>
          </ac:picMkLst>
        </pc:picChg>
      </pc:sldChg>
      <pc:sldChg chg="delSp add replId">
        <pc:chgData name="Duha, Arman" userId="S::arman.duha@okstate.edu::0c9e984b-360c-406e-86ea-3f0bb2202fd5" providerId="AD" clId="Web-{B634F2EE-A246-4B47-A93A-6F25D9C0697F}" dt="2024-02-28T22:06:53.482" v="24"/>
        <pc:sldMkLst>
          <pc:docMk/>
          <pc:sldMk cId="2987827943" sldId="278"/>
        </pc:sldMkLst>
        <pc:spChg chg="del">
          <ac:chgData name="Duha, Arman" userId="S::arman.duha@okstate.edu::0c9e984b-360c-406e-86ea-3f0bb2202fd5" providerId="AD" clId="Web-{B634F2EE-A246-4B47-A93A-6F25D9C0697F}" dt="2024-02-28T22:06:53.482" v="23"/>
          <ac:spMkLst>
            <pc:docMk/>
            <pc:sldMk cId="2987827943" sldId="278"/>
            <ac:spMk id="22" creationId="{27686FA8-5D21-D1D8-3124-BD442418CFDE}"/>
          </ac:spMkLst>
        </pc:spChg>
        <pc:spChg chg="del">
          <ac:chgData name="Duha, Arman" userId="S::arman.duha@okstate.edu::0c9e984b-360c-406e-86ea-3f0bb2202fd5" providerId="AD" clId="Web-{B634F2EE-A246-4B47-A93A-6F25D9C0697F}" dt="2024-02-28T22:06:53.482" v="22"/>
          <ac:spMkLst>
            <pc:docMk/>
            <pc:sldMk cId="2987827943" sldId="278"/>
            <ac:spMk id="24" creationId="{32C3983C-EABE-6796-8FB0-E436365B5EE9}"/>
          </ac:spMkLst>
        </pc:spChg>
        <pc:picChg chg="del">
          <ac:chgData name="Duha, Arman" userId="S::arman.duha@okstate.edu::0c9e984b-360c-406e-86ea-3f0bb2202fd5" providerId="AD" clId="Web-{B634F2EE-A246-4B47-A93A-6F25D9C0697F}" dt="2024-02-28T22:06:53.482" v="24"/>
          <ac:picMkLst>
            <pc:docMk/>
            <pc:sldMk cId="2987827943" sldId="278"/>
            <ac:picMk id="14" creationId="{C35B3CF6-9F2E-FF82-0F7C-D4339BC0A66F}"/>
          </ac:picMkLst>
        </pc:picChg>
      </pc:sldChg>
      <pc:sldChg chg="delSp add replId">
        <pc:chgData name="Duha, Arman" userId="S::arman.duha@okstate.edu::0c9e984b-360c-406e-86ea-3f0bb2202fd5" providerId="AD" clId="Web-{B634F2EE-A246-4B47-A93A-6F25D9C0697F}" dt="2024-02-28T22:11:11.490" v="79"/>
        <pc:sldMkLst>
          <pc:docMk/>
          <pc:sldMk cId="1993084840" sldId="279"/>
        </pc:sldMkLst>
        <pc:spChg chg="del">
          <ac:chgData name="Duha, Arman" userId="S::arman.duha@okstate.edu::0c9e984b-360c-406e-86ea-3f0bb2202fd5" providerId="AD" clId="Web-{B634F2EE-A246-4B47-A93A-6F25D9C0697F}" dt="2024-02-28T22:11:00.990" v="75"/>
          <ac:spMkLst>
            <pc:docMk/>
            <pc:sldMk cId="1993084840" sldId="279"/>
            <ac:spMk id="17" creationId="{BC26ABEF-C855-C52E-713F-7B359594D361}"/>
          </ac:spMkLst>
        </pc:spChg>
        <pc:spChg chg="del">
          <ac:chgData name="Duha, Arman" userId="S::arman.duha@okstate.edu::0c9e984b-360c-406e-86ea-3f0bb2202fd5" providerId="AD" clId="Web-{B634F2EE-A246-4B47-A93A-6F25D9C0697F}" dt="2024-02-28T22:11:00.990" v="72"/>
          <ac:spMkLst>
            <pc:docMk/>
            <pc:sldMk cId="1993084840" sldId="279"/>
            <ac:spMk id="145" creationId="{54FF8C93-1B4B-7DFA-366F-01631DB4987D}"/>
          </ac:spMkLst>
        </pc:spChg>
        <pc:spChg chg="del">
          <ac:chgData name="Duha, Arman" userId="S::arman.duha@okstate.edu::0c9e984b-360c-406e-86ea-3f0bb2202fd5" providerId="AD" clId="Web-{B634F2EE-A246-4B47-A93A-6F25D9C0697F}" dt="2024-02-28T22:11:00.990" v="71"/>
          <ac:spMkLst>
            <pc:docMk/>
            <pc:sldMk cId="1993084840" sldId="279"/>
            <ac:spMk id="151" creationId="{0D84EFD6-C29F-A0F2-3E6A-1293B512CA01}"/>
          </ac:spMkLst>
        </pc:spChg>
        <pc:spChg chg="del">
          <ac:chgData name="Duha, Arman" userId="S::arman.duha@okstate.edu::0c9e984b-360c-406e-86ea-3f0bb2202fd5" providerId="AD" clId="Web-{B634F2EE-A246-4B47-A93A-6F25D9C0697F}" dt="2024-02-28T22:11:00.990" v="70"/>
          <ac:spMkLst>
            <pc:docMk/>
            <pc:sldMk cId="1993084840" sldId="279"/>
            <ac:spMk id="152" creationId="{BCFD4CC4-230D-A6C3-4319-D4C5105B1589}"/>
          </ac:spMkLst>
        </pc:spChg>
        <pc:spChg chg="del">
          <ac:chgData name="Duha, Arman" userId="S::arman.duha@okstate.edu::0c9e984b-360c-406e-86ea-3f0bb2202fd5" providerId="AD" clId="Web-{B634F2EE-A246-4B47-A93A-6F25D9C0697F}" dt="2024-02-28T22:11:00.974" v="69"/>
          <ac:spMkLst>
            <pc:docMk/>
            <pc:sldMk cId="1993084840" sldId="279"/>
            <ac:spMk id="153" creationId="{3A0E3C2A-968A-B323-A0C8-EC970AD17DE5}"/>
          </ac:spMkLst>
        </pc:spChg>
        <pc:spChg chg="del">
          <ac:chgData name="Duha, Arman" userId="S::arman.duha@okstate.edu::0c9e984b-360c-406e-86ea-3f0bb2202fd5" providerId="AD" clId="Web-{B634F2EE-A246-4B47-A93A-6F25D9C0697F}" dt="2024-02-28T22:11:00.974" v="68"/>
          <ac:spMkLst>
            <pc:docMk/>
            <pc:sldMk cId="1993084840" sldId="279"/>
            <ac:spMk id="160" creationId="{053A995F-2F9A-A280-14BE-2A7E25482CFE}"/>
          </ac:spMkLst>
        </pc:spChg>
        <pc:spChg chg="del">
          <ac:chgData name="Duha, Arman" userId="S::arman.duha@okstate.edu::0c9e984b-360c-406e-86ea-3f0bb2202fd5" providerId="AD" clId="Web-{B634F2EE-A246-4B47-A93A-6F25D9C0697F}" dt="2024-02-28T22:11:00.974" v="67"/>
          <ac:spMkLst>
            <pc:docMk/>
            <pc:sldMk cId="1993084840" sldId="279"/>
            <ac:spMk id="161" creationId="{FDCDAB2A-A222-97C3-9CBD-69C50751F697}"/>
          </ac:spMkLst>
        </pc:spChg>
        <pc:grpChg chg="del">
          <ac:chgData name="Duha, Arman" userId="S::arman.duha@okstate.edu::0c9e984b-360c-406e-86ea-3f0bb2202fd5" providerId="AD" clId="Web-{B634F2EE-A246-4B47-A93A-6F25D9C0697F}" dt="2024-02-28T22:11:00.990" v="74"/>
          <ac:grpSpMkLst>
            <pc:docMk/>
            <pc:sldMk cId="1993084840" sldId="279"/>
            <ac:grpSpMk id="18" creationId="{848638EE-A541-8C8C-FF60-D25A9A792CBF}"/>
          </ac:grpSpMkLst>
        </pc:grpChg>
        <pc:grpChg chg="del">
          <ac:chgData name="Duha, Arman" userId="S::arman.duha@okstate.edu::0c9e984b-360c-406e-86ea-3f0bb2202fd5" providerId="AD" clId="Web-{B634F2EE-A246-4B47-A93A-6F25D9C0697F}" dt="2024-02-28T22:11:00.990" v="73"/>
          <ac:grpSpMkLst>
            <pc:docMk/>
            <pc:sldMk cId="1993084840" sldId="279"/>
            <ac:grpSpMk id="63" creationId="{7F67A36A-E47A-3F23-AF60-14A754B5DB6C}"/>
          </ac:grpSpMkLst>
        </pc:grpChg>
        <pc:picChg chg="del">
          <ac:chgData name="Duha, Arman" userId="S::arman.duha@okstate.edu::0c9e984b-360c-406e-86ea-3f0bb2202fd5" providerId="AD" clId="Web-{B634F2EE-A246-4B47-A93A-6F25D9C0697F}" dt="2024-02-28T22:11:11.490" v="79"/>
          <ac:picMkLst>
            <pc:docMk/>
            <pc:sldMk cId="1993084840" sldId="279"/>
            <ac:picMk id="150" creationId="{090215FF-33F8-9AC9-55BD-128CB41A230D}"/>
          </ac:picMkLst>
        </pc:picChg>
        <pc:cxnChg chg="del">
          <ac:chgData name="Duha, Arman" userId="S::arman.duha@okstate.edu::0c9e984b-360c-406e-86ea-3f0bb2202fd5" providerId="AD" clId="Web-{B634F2EE-A246-4B47-A93A-6F25D9C0697F}" dt="2024-02-28T22:11:11.490" v="78"/>
          <ac:cxnSpMkLst>
            <pc:docMk/>
            <pc:sldMk cId="1993084840" sldId="279"/>
            <ac:cxnSpMk id="154" creationId="{93CF9C09-9802-2FF2-5BF7-A6AC6BB201A1}"/>
          </ac:cxnSpMkLst>
        </pc:cxnChg>
        <pc:cxnChg chg="del">
          <ac:chgData name="Duha, Arman" userId="S::arman.duha@okstate.edu::0c9e984b-360c-406e-86ea-3f0bb2202fd5" providerId="AD" clId="Web-{B634F2EE-A246-4B47-A93A-6F25D9C0697F}" dt="2024-02-28T22:11:11.490" v="77"/>
          <ac:cxnSpMkLst>
            <pc:docMk/>
            <pc:sldMk cId="1993084840" sldId="279"/>
            <ac:cxnSpMk id="156" creationId="{01427B79-A448-41EC-6855-D9296FD0185F}"/>
          </ac:cxnSpMkLst>
        </pc:cxnChg>
        <pc:cxnChg chg="del">
          <ac:chgData name="Duha, Arman" userId="S::arman.duha@okstate.edu::0c9e984b-360c-406e-86ea-3f0bb2202fd5" providerId="AD" clId="Web-{B634F2EE-A246-4B47-A93A-6F25D9C0697F}" dt="2024-02-28T22:11:07.318" v="76"/>
          <ac:cxnSpMkLst>
            <pc:docMk/>
            <pc:sldMk cId="1993084840" sldId="279"/>
            <ac:cxnSpMk id="157" creationId="{ECC07AB2-7B59-CC92-7DCC-D47EAEDB81B2}"/>
          </ac:cxnSpMkLst>
        </pc:cxnChg>
      </pc:sldChg>
      <pc:sldChg chg="delSp modSp add replId">
        <pc:chgData name="Duha, Arman" userId="S::arman.duha@okstate.edu::0c9e984b-360c-406e-86ea-3f0bb2202fd5" providerId="AD" clId="Web-{B634F2EE-A246-4B47-A93A-6F25D9C0697F}" dt="2024-02-28T22:32:30.235" v="172"/>
        <pc:sldMkLst>
          <pc:docMk/>
          <pc:sldMk cId="2415327524" sldId="280"/>
        </pc:sldMkLst>
        <pc:spChg chg="del mod">
          <ac:chgData name="Duha, Arman" userId="S::arman.duha@okstate.edu::0c9e984b-360c-406e-86ea-3f0bb2202fd5" providerId="AD" clId="Web-{B634F2EE-A246-4B47-A93A-6F25D9C0697F}" dt="2024-02-28T22:32:22.532" v="169"/>
          <ac:spMkLst>
            <pc:docMk/>
            <pc:sldMk cId="2415327524" sldId="280"/>
            <ac:spMk id="4" creationId="{E854FA4F-A37F-5CBE-36E8-815F87D6E4D8}"/>
          </ac:spMkLst>
        </pc:spChg>
        <pc:spChg chg="del">
          <ac:chgData name="Duha, Arman" userId="S::arman.duha@okstate.edu::0c9e984b-360c-406e-86ea-3f0bb2202fd5" providerId="AD" clId="Web-{B634F2EE-A246-4B47-A93A-6F25D9C0697F}" dt="2024-02-28T22:10:36.145" v="66"/>
          <ac:spMkLst>
            <pc:docMk/>
            <pc:sldMk cId="2415327524" sldId="280"/>
            <ac:spMk id="12" creationId="{6BF8F087-2659-2346-455B-42866DCFC475}"/>
          </ac:spMkLst>
        </pc:spChg>
        <pc:spChg chg="del">
          <ac:chgData name="Duha, Arman" userId="S::arman.duha@okstate.edu::0c9e984b-360c-406e-86ea-3f0bb2202fd5" providerId="AD" clId="Web-{B634F2EE-A246-4B47-A93A-6F25D9C0697F}" dt="2024-02-28T22:10:23.239" v="61"/>
          <ac:spMkLst>
            <pc:docMk/>
            <pc:sldMk cId="2415327524" sldId="280"/>
            <ac:spMk id="13" creationId="{1B1D7B1B-4509-4EB3-87B6-1428E8C91BCB}"/>
          </ac:spMkLst>
        </pc:spChg>
        <pc:spChg chg="del">
          <ac:chgData name="Duha, Arman" userId="S::arman.duha@okstate.edu::0c9e984b-360c-406e-86ea-3f0bb2202fd5" providerId="AD" clId="Web-{B634F2EE-A246-4B47-A93A-6F25D9C0697F}" dt="2024-02-28T22:10:23.239" v="60"/>
          <ac:spMkLst>
            <pc:docMk/>
            <pc:sldMk cId="2415327524" sldId="280"/>
            <ac:spMk id="15" creationId="{8377C34E-DD32-0DBF-D18E-C6CD36E70E8D}"/>
          </ac:spMkLst>
        </pc:spChg>
        <pc:spChg chg="del">
          <ac:chgData name="Duha, Arman" userId="S::arman.duha@okstate.edu::0c9e984b-360c-406e-86ea-3f0bb2202fd5" providerId="AD" clId="Web-{B634F2EE-A246-4B47-A93A-6F25D9C0697F}" dt="2024-02-28T22:10:23.239" v="59"/>
          <ac:spMkLst>
            <pc:docMk/>
            <pc:sldMk cId="2415327524" sldId="280"/>
            <ac:spMk id="16" creationId="{5581CEDB-4FB8-5D99-E464-3A8998C37163}"/>
          </ac:spMkLst>
        </pc:spChg>
        <pc:spChg chg="del">
          <ac:chgData name="Duha, Arman" userId="S::arman.duha@okstate.edu::0c9e984b-360c-406e-86ea-3f0bb2202fd5" providerId="AD" clId="Web-{B634F2EE-A246-4B47-A93A-6F25D9C0697F}" dt="2024-02-28T22:10:23.239" v="58"/>
          <ac:spMkLst>
            <pc:docMk/>
            <pc:sldMk cId="2415327524" sldId="280"/>
            <ac:spMk id="17" creationId="{BC26ABEF-C855-C52E-713F-7B359594D361}"/>
          </ac:spMkLst>
        </pc:spChg>
        <pc:spChg chg="del">
          <ac:chgData name="Duha, Arman" userId="S::arman.duha@okstate.edu::0c9e984b-360c-406e-86ea-3f0bb2202fd5" providerId="AD" clId="Web-{B634F2EE-A246-4B47-A93A-6F25D9C0697F}" dt="2024-02-28T22:10:23.239" v="55"/>
          <ac:spMkLst>
            <pc:docMk/>
            <pc:sldMk cId="2415327524" sldId="280"/>
            <ac:spMk id="145" creationId="{54FF8C93-1B4B-7DFA-366F-01631DB4987D}"/>
          </ac:spMkLst>
        </pc:spChg>
        <pc:spChg chg="del">
          <ac:chgData name="Duha, Arman" userId="S::arman.duha@okstate.edu::0c9e984b-360c-406e-86ea-3f0bb2202fd5" providerId="AD" clId="Web-{B634F2EE-A246-4B47-A93A-6F25D9C0697F}" dt="2024-02-28T22:10:23.239" v="54"/>
          <ac:spMkLst>
            <pc:docMk/>
            <pc:sldMk cId="2415327524" sldId="280"/>
            <ac:spMk id="151" creationId="{0D84EFD6-C29F-A0F2-3E6A-1293B512CA01}"/>
          </ac:spMkLst>
        </pc:spChg>
        <pc:spChg chg="del">
          <ac:chgData name="Duha, Arman" userId="S::arman.duha@okstate.edu::0c9e984b-360c-406e-86ea-3f0bb2202fd5" providerId="AD" clId="Web-{B634F2EE-A246-4B47-A93A-6F25D9C0697F}" dt="2024-02-28T22:10:23.239" v="53"/>
          <ac:spMkLst>
            <pc:docMk/>
            <pc:sldMk cId="2415327524" sldId="280"/>
            <ac:spMk id="152" creationId="{BCFD4CC4-230D-A6C3-4319-D4C5105B1589}"/>
          </ac:spMkLst>
        </pc:spChg>
        <pc:spChg chg="del">
          <ac:chgData name="Duha, Arman" userId="S::arman.duha@okstate.edu::0c9e984b-360c-406e-86ea-3f0bb2202fd5" providerId="AD" clId="Web-{B634F2EE-A246-4B47-A93A-6F25D9C0697F}" dt="2024-02-28T22:10:23.239" v="52"/>
          <ac:spMkLst>
            <pc:docMk/>
            <pc:sldMk cId="2415327524" sldId="280"/>
            <ac:spMk id="153" creationId="{3A0E3C2A-968A-B323-A0C8-EC970AD17DE5}"/>
          </ac:spMkLst>
        </pc:spChg>
        <pc:spChg chg="del">
          <ac:chgData name="Duha, Arman" userId="S::arman.duha@okstate.edu::0c9e984b-360c-406e-86ea-3f0bb2202fd5" providerId="AD" clId="Web-{B634F2EE-A246-4B47-A93A-6F25D9C0697F}" dt="2024-02-28T22:10:23.239" v="50"/>
          <ac:spMkLst>
            <pc:docMk/>
            <pc:sldMk cId="2415327524" sldId="280"/>
            <ac:spMk id="160" creationId="{053A995F-2F9A-A280-14BE-2A7E25482CFE}"/>
          </ac:spMkLst>
        </pc:spChg>
        <pc:spChg chg="del">
          <ac:chgData name="Duha, Arman" userId="S::arman.duha@okstate.edu::0c9e984b-360c-406e-86ea-3f0bb2202fd5" providerId="AD" clId="Web-{B634F2EE-A246-4B47-A93A-6F25D9C0697F}" dt="2024-02-28T22:10:23.239" v="49"/>
          <ac:spMkLst>
            <pc:docMk/>
            <pc:sldMk cId="2415327524" sldId="280"/>
            <ac:spMk id="161" creationId="{FDCDAB2A-A222-97C3-9CBD-69C50751F697}"/>
          </ac:spMkLst>
        </pc:spChg>
        <pc:spChg chg="del mod">
          <ac:chgData name="Duha, Arman" userId="S::arman.duha@okstate.edu::0c9e984b-360c-406e-86ea-3f0bb2202fd5" providerId="AD" clId="Web-{B634F2EE-A246-4B47-A93A-6F25D9C0697F}" dt="2024-02-28T22:32:30.235" v="172"/>
          <ac:spMkLst>
            <pc:docMk/>
            <pc:sldMk cId="2415327524" sldId="280"/>
            <ac:spMk id="162" creationId="{7E99417A-F1BA-A9F6-DF58-7BCB6A59E14C}"/>
          </ac:spMkLst>
        </pc:spChg>
        <pc:grpChg chg="del">
          <ac:chgData name="Duha, Arman" userId="S::arman.duha@okstate.edu::0c9e984b-360c-406e-86ea-3f0bb2202fd5" providerId="AD" clId="Web-{B634F2EE-A246-4B47-A93A-6F25D9C0697F}" dt="2024-02-28T22:10:23.239" v="57"/>
          <ac:grpSpMkLst>
            <pc:docMk/>
            <pc:sldMk cId="2415327524" sldId="280"/>
            <ac:grpSpMk id="18" creationId="{848638EE-A541-8C8C-FF60-D25A9A792CBF}"/>
          </ac:grpSpMkLst>
        </pc:grpChg>
        <pc:grpChg chg="del">
          <ac:chgData name="Duha, Arman" userId="S::arman.duha@okstate.edu::0c9e984b-360c-406e-86ea-3f0bb2202fd5" providerId="AD" clId="Web-{B634F2EE-A246-4B47-A93A-6F25D9C0697F}" dt="2024-02-28T22:10:23.239" v="56"/>
          <ac:grpSpMkLst>
            <pc:docMk/>
            <pc:sldMk cId="2415327524" sldId="280"/>
            <ac:grpSpMk id="63" creationId="{7F67A36A-E47A-3F23-AF60-14A754B5DB6C}"/>
          </ac:grpSpMkLst>
        </pc:grpChg>
        <pc:picChg chg="del">
          <ac:chgData name="Duha, Arman" userId="S::arman.duha@okstate.edu::0c9e984b-360c-406e-86ea-3f0bb2202fd5" providerId="AD" clId="Web-{B634F2EE-A246-4B47-A93A-6F25D9C0697F}" dt="2024-02-28T22:10:36.145" v="65"/>
          <ac:picMkLst>
            <pc:docMk/>
            <pc:sldMk cId="2415327524" sldId="280"/>
            <ac:picMk id="14" creationId="{356050CD-5394-8CCD-056F-BEE0FE540543}"/>
          </ac:picMkLst>
        </pc:picChg>
        <pc:picChg chg="del">
          <ac:chgData name="Duha, Arman" userId="S::arman.duha@okstate.edu::0c9e984b-360c-406e-86ea-3f0bb2202fd5" providerId="AD" clId="Web-{B634F2EE-A246-4B47-A93A-6F25D9C0697F}" dt="2024-02-28T22:10:36.145" v="64"/>
          <ac:picMkLst>
            <pc:docMk/>
            <pc:sldMk cId="2415327524" sldId="280"/>
            <ac:picMk id="150" creationId="{090215FF-33F8-9AC9-55BD-128CB41A230D}"/>
          </ac:picMkLst>
        </pc:picChg>
        <pc:cxnChg chg="del">
          <ac:chgData name="Duha, Arman" userId="S::arman.duha@okstate.edu::0c9e984b-360c-406e-86ea-3f0bb2202fd5" providerId="AD" clId="Web-{B634F2EE-A246-4B47-A93A-6F25D9C0697F}" dt="2024-02-28T22:10:36.145" v="63"/>
          <ac:cxnSpMkLst>
            <pc:docMk/>
            <pc:sldMk cId="2415327524" sldId="280"/>
            <ac:cxnSpMk id="154" creationId="{93CF9C09-9802-2FF2-5BF7-A6AC6BB201A1}"/>
          </ac:cxnSpMkLst>
        </pc:cxnChg>
        <pc:cxnChg chg="del">
          <ac:chgData name="Duha, Arman" userId="S::arman.duha@okstate.edu::0c9e984b-360c-406e-86ea-3f0bb2202fd5" providerId="AD" clId="Web-{B634F2EE-A246-4B47-A93A-6F25D9C0697F}" dt="2024-02-28T22:10:23.239" v="51"/>
          <ac:cxnSpMkLst>
            <pc:docMk/>
            <pc:sldMk cId="2415327524" sldId="280"/>
            <ac:cxnSpMk id="156" creationId="{01427B79-A448-41EC-6855-D9296FD0185F}"/>
          </ac:cxnSpMkLst>
        </pc:cxnChg>
        <pc:cxnChg chg="del">
          <ac:chgData name="Duha, Arman" userId="S::arman.duha@okstate.edu::0c9e984b-360c-406e-86ea-3f0bb2202fd5" providerId="AD" clId="Web-{B634F2EE-A246-4B47-A93A-6F25D9C0697F}" dt="2024-02-28T22:10:29.333" v="62"/>
          <ac:cxnSpMkLst>
            <pc:docMk/>
            <pc:sldMk cId="2415327524" sldId="280"/>
            <ac:cxnSpMk id="157" creationId="{ECC07AB2-7B59-CC92-7DCC-D47EAEDB81B2}"/>
          </ac:cxnSpMkLst>
        </pc:cxnChg>
      </pc:sldChg>
      <pc:sldChg chg="delSp modSp add replId">
        <pc:chgData name="Duha, Arman" userId="S::arman.duha@okstate.edu::0c9e984b-360c-406e-86ea-3f0bb2202fd5" providerId="AD" clId="Web-{B634F2EE-A246-4B47-A93A-6F25D9C0697F}" dt="2024-02-28T22:14:11.949" v="94"/>
        <pc:sldMkLst>
          <pc:docMk/>
          <pc:sldMk cId="3446304618" sldId="281"/>
        </pc:sldMkLst>
        <pc:spChg chg="del mod">
          <ac:chgData name="Duha, Arman" userId="S::arman.duha@okstate.edu::0c9e984b-360c-406e-86ea-3f0bb2202fd5" providerId="AD" clId="Web-{B634F2EE-A246-4B47-A93A-6F25D9C0697F}" dt="2024-02-28T22:13:35.698" v="92"/>
          <ac:spMkLst>
            <pc:docMk/>
            <pc:sldMk cId="3446304618" sldId="281"/>
            <ac:spMk id="145" creationId="{54FF8C93-1B4B-7DFA-366F-01631DB4987D}"/>
          </ac:spMkLst>
        </pc:spChg>
        <pc:picChg chg="ord">
          <ac:chgData name="Duha, Arman" userId="S::arman.duha@okstate.edu::0c9e984b-360c-406e-86ea-3f0bb2202fd5" providerId="AD" clId="Web-{B634F2EE-A246-4B47-A93A-6F25D9C0697F}" dt="2024-02-28T22:14:11.949" v="94"/>
          <ac:picMkLst>
            <pc:docMk/>
            <pc:sldMk cId="3446304618" sldId="281"/>
            <ac:picMk id="11" creationId="{93CC5B71-C6DB-A758-9CFF-B32E24671E31}"/>
          </ac:picMkLst>
        </pc:picChg>
        <pc:picChg chg="del">
          <ac:chgData name="Duha, Arman" userId="S::arman.duha@okstate.edu::0c9e984b-360c-406e-86ea-3f0bb2202fd5" providerId="AD" clId="Web-{B634F2EE-A246-4B47-A93A-6F25D9C0697F}" dt="2024-02-28T22:13:37.792" v="93"/>
          <ac:picMkLst>
            <pc:docMk/>
            <pc:sldMk cId="3446304618" sldId="281"/>
            <ac:picMk id="150" creationId="{090215FF-33F8-9AC9-55BD-128CB41A230D}"/>
          </ac:picMkLst>
        </pc:picChg>
      </pc:sldChg>
      <pc:sldChg chg="delSp modSp add replId">
        <pc:chgData name="Duha, Arman" userId="S::arman.duha@okstate.edu::0c9e984b-360c-406e-86ea-3f0bb2202fd5" providerId="AD" clId="Web-{B634F2EE-A246-4B47-A93A-6F25D9C0697F}" dt="2024-02-28T22:12:35.462" v="87"/>
        <pc:sldMkLst>
          <pc:docMk/>
          <pc:sldMk cId="1475810441" sldId="282"/>
        </pc:sldMkLst>
        <pc:spChg chg="del">
          <ac:chgData name="Duha, Arman" userId="S::arman.duha@okstate.edu::0c9e984b-360c-406e-86ea-3f0bb2202fd5" providerId="AD" clId="Web-{B634F2EE-A246-4B47-A93A-6F25D9C0697F}" dt="2024-02-28T22:12:35.462" v="87"/>
          <ac:spMkLst>
            <pc:docMk/>
            <pc:sldMk cId="1475810441" sldId="282"/>
            <ac:spMk id="17" creationId="{BC26ABEF-C855-C52E-713F-7B359594D361}"/>
          </ac:spMkLst>
        </pc:spChg>
        <pc:spChg chg="mod">
          <ac:chgData name="Duha, Arman" userId="S::arman.duha@okstate.edu::0c9e984b-360c-406e-86ea-3f0bb2202fd5" providerId="AD" clId="Web-{B634F2EE-A246-4B47-A93A-6F25D9C0697F}" dt="2024-02-28T22:11:38.507" v="83" actId="20577"/>
          <ac:spMkLst>
            <pc:docMk/>
            <pc:sldMk cId="1475810441" sldId="282"/>
            <ac:spMk id="145" creationId="{54FF8C93-1B4B-7DFA-366F-01631DB4987D}"/>
          </ac:spMkLst>
        </pc:spChg>
        <pc:grpChg chg="del">
          <ac:chgData name="Duha, Arman" userId="S::arman.duha@okstate.edu::0c9e984b-360c-406e-86ea-3f0bb2202fd5" providerId="AD" clId="Web-{B634F2EE-A246-4B47-A93A-6F25D9C0697F}" dt="2024-02-28T22:12:35.462" v="86"/>
          <ac:grpSpMkLst>
            <pc:docMk/>
            <pc:sldMk cId="1475810441" sldId="282"/>
            <ac:grpSpMk id="18" creationId="{848638EE-A541-8C8C-FF60-D25A9A792CBF}"/>
          </ac:grpSpMkLst>
        </pc:grpChg>
        <pc:grpChg chg="del">
          <ac:chgData name="Duha, Arman" userId="S::arman.duha@okstate.edu::0c9e984b-360c-406e-86ea-3f0bb2202fd5" providerId="AD" clId="Web-{B634F2EE-A246-4B47-A93A-6F25D9C0697F}" dt="2024-02-28T22:12:35.462" v="85"/>
          <ac:grpSpMkLst>
            <pc:docMk/>
            <pc:sldMk cId="1475810441" sldId="282"/>
            <ac:grpSpMk id="63" creationId="{7F67A36A-E47A-3F23-AF60-14A754B5DB6C}"/>
          </ac:grpSpMkLst>
        </pc:grpChg>
        <pc:picChg chg="mod">
          <ac:chgData name="Duha, Arman" userId="S::arman.duha@okstate.edu::0c9e984b-360c-406e-86ea-3f0bb2202fd5" providerId="AD" clId="Web-{B634F2EE-A246-4B47-A93A-6F25D9C0697F}" dt="2024-02-28T22:11:43.382" v="84" actId="1076"/>
          <ac:picMkLst>
            <pc:docMk/>
            <pc:sldMk cId="1475810441" sldId="282"/>
            <ac:picMk id="150" creationId="{090215FF-33F8-9AC9-55BD-128CB41A230D}"/>
          </ac:picMkLst>
        </pc:picChg>
      </pc:sldChg>
      <pc:sldChg chg="add replId">
        <pc:chgData name="Duha, Arman" userId="S::arman.duha@okstate.edu::0c9e984b-360c-406e-86ea-3f0bb2202fd5" providerId="AD" clId="Web-{B634F2EE-A246-4B47-A93A-6F25D9C0697F}" dt="2024-02-28T22:14:57.951" v="95"/>
        <pc:sldMkLst>
          <pc:docMk/>
          <pc:sldMk cId="1196787332" sldId="283"/>
        </pc:sldMkLst>
      </pc:sldChg>
      <pc:sldChg chg="add del replId">
        <pc:chgData name="Duha, Arman" userId="S::arman.duha@okstate.edu::0c9e984b-360c-406e-86ea-3f0bb2202fd5" providerId="AD" clId="Web-{B634F2EE-A246-4B47-A93A-6F25D9C0697F}" dt="2024-02-28T22:19:20.413" v="112"/>
        <pc:sldMkLst>
          <pc:docMk/>
          <pc:sldMk cId="4258519428" sldId="284"/>
        </pc:sldMkLst>
      </pc:sldChg>
      <pc:sldChg chg="add replId">
        <pc:chgData name="Duha, Arman" userId="S::arman.duha@okstate.edu::0c9e984b-360c-406e-86ea-3f0bb2202fd5" providerId="AD" clId="Web-{B634F2EE-A246-4B47-A93A-6F25D9C0697F}" dt="2024-02-28T22:17:05.033" v="97"/>
        <pc:sldMkLst>
          <pc:docMk/>
          <pc:sldMk cId="840992574" sldId="285"/>
        </pc:sldMkLst>
      </pc:sldChg>
      <pc:sldChg chg="delSp modSp add replId">
        <pc:chgData name="Duha, Arman" userId="S::arman.duha@okstate.edu::0c9e984b-360c-406e-86ea-3f0bb2202fd5" providerId="AD" clId="Web-{B634F2EE-A246-4B47-A93A-6F25D9C0697F}" dt="2024-02-28T22:18:43.224" v="111"/>
        <pc:sldMkLst>
          <pc:docMk/>
          <pc:sldMk cId="2222436852" sldId="286"/>
        </pc:sldMkLst>
        <pc:spChg chg="del mod">
          <ac:chgData name="Duha, Arman" userId="S::arman.duha@okstate.edu::0c9e984b-360c-406e-86ea-3f0bb2202fd5" providerId="AD" clId="Web-{B634F2EE-A246-4B47-A93A-6F25D9C0697F}" dt="2024-02-28T22:18:37.286" v="108"/>
          <ac:spMkLst>
            <pc:docMk/>
            <pc:sldMk cId="2222436852" sldId="286"/>
            <ac:spMk id="120" creationId="{130DAE97-0871-8D48-7F4F-6CE50C3A95CD}"/>
          </ac:spMkLst>
        </pc:spChg>
        <pc:grpChg chg="del">
          <ac:chgData name="Duha, Arman" userId="S::arman.duha@okstate.edu::0c9e984b-360c-406e-86ea-3f0bb2202fd5" providerId="AD" clId="Web-{B634F2EE-A246-4B47-A93A-6F25D9C0697F}" dt="2024-02-28T22:18:43.224" v="111"/>
          <ac:grpSpMkLst>
            <pc:docMk/>
            <pc:sldMk cId="2222436852" sldId="286"/>
            <ac:grpSpMk id="123" creationId="{3C4C26E2-2A0F-9F23-BB32-35ED10EA6C51}"/>
          </ac:grpSpMkLst>
        </pc:grpChg>
        <pc:picChg chg="del">
          <ac:chgData name="Duha, Arman" userId="S::arman.duha@okstate.edu::0c9e984b-360c-406e-86ea-3f0bb2202fd5" providerId="AD" clId="Web-{B634F2EE-A246-4B47-A93A-6F25D9C0697F}" dt="2024-02-28T22:18:41.052" v="110"/>
          <ac:picMkLst>
            <pc:docMk/>
            <pc:sldMk cId="2222436852" sldId="286"/>
            <ac:picMk id="121" creationId="{58FFED02-1AB9-A1D6-F2DF-E3DE51A2C7E1}"/>
          </ac:picMkLst>
        </pc:picChg>
        <pc:picChg chg="del">
          <ac:chgData name="Duha, Arman" userId="S::arman.duha@okstate.edu::0c9e984b-360c-406e-86ea-3f0bb2202fd5" providerId="AD" clId="Web-{B634F2EE-A246-4B47-A93A-6F25D9C0697F}" dt="2024-02-28T22:18:39.068" v="109"/>
          <ac:picMkLst>
            <pc:docMk/>
            <pc:sldMk cId="2222436852" sldId="286"/>
            <ac:picMk id="122" creationId="{74D034AF-3399-A90F-B8EC-D2AE5CD551D8}"/>
          </ac:picMkLst>
        </pc:picChg>
      </pc:sldChg>
      <pc:sldChg chg="delSp add replId">
        <pc:chgData name="Duha, Arman" userId="S::arman.duha@okstate.edu::0c9e984b-360c-406e-86ea-3f0bb2202fd5" providerId="AD" clId="Web-{B634F2EE-A246-4B47-A93A-6F25D9C0697F}" dt="2024-02-28T22:26:02.738" v="148"/>
        <pc:sldMkLst>
          <pc:docMk/>
          <pc:sldMk cId="3178856157" sldId="287"/>
        </pc:sldMkLst>
        <pc:spChg chg="del">
          <ac:chgData name="Duha, Arman" userId="S::arman.duha@okstate.edu::0c9e984b-360c-406e-86ea-3f0bb2202fd5" providerId="AD" clId="Web-{B634F2EE-A246-4B47-A93A-6F25D9C0697F}" dt="2024-02-28T22:26:02.738" v="148"/>
          <ac:spMkLst>
            <pc:docMk/>
            <pc:sldMk cId="3178856157" sldId="287"/>
            <ac:spMk id="195" creationId="{5364EDA6-47A4-0CF4-26A7-D29A01ECE43B}"/>
          </ac:spMkLst>
        </pc:spChg>
        <pc:grpChg chg="del">
          <ac:chgData name="Duha, Arman" userId="S::arman.duha@okstate.edu::0c9e984b-360c-406e-86ea-3f0bb2202fd5" providerId="AD" clId="Web-{B634F2EE-A246-4B47-A93A-6F25D9C0697F}" dt="2024-02-28T22:26:00.660" v="147"/>
          <ac:grpSpMkLst>
            <pc:docMk/>
            <pc:sldMk cId="3178856157" sldId="287"/>
            <ac:grpSpMk id="178" creationId="{F7F4D200-89AF-6B9C-D672-1BD7C1D7C1F8}"/>
          </ac:grpSpMkLst>
        </pc:grpChg>
        <pc:picChg chg="del">
          <ac:chgData name="Duha, Arman" userId="S::arman.duha@okstate.edu::0c9e984b-360c-406e-86ea-3f0bb2202fd5" providerId="AD" clId="Web-{B634F2EE-A246-4B47-A93A-6F25D9C0697F}" dt="2024-02-28T22:25:55.488" v="146"/>
          <ac:picMkLst>
            <pc:docMk/>
            <pc:sldMk cId="3178856157" sldId="287"/>
            <ac:picMk id="5" creationId="{DC5587F1-74D4-2715-7416-FDE6B1767254}"/>
          </ac:picMkLst>
        </pc:picChg>
      </pc:sldChg>
      <pc:sldChg chg="delSp add replId">
        <pc:chgData name="Duha, Arman" userId="S::arman.duha@okstate.edu::0c9e984b-360c-406e-86ea-3f0bb2202fd5" providerId="AD" clId="Web-{B634F2EE-A246-4B47-A93A-6F25D9C0697F}" dt="2024-02-28T22:24:49.783" v="144"/>
        <pc:sldMkLst>
          <pc:docMk/>
          <pc:sldMk cId="3335024118" sldId="288"/>
        </pc:sldMkLst>
        <pc:spChg chg="del">
          <ac:chgData name="Duha, Arman" userId="S::arman.duha@okstate.edu::0c9e984b-360c-406e-86ea-3f0bb2202fd5" providerId="AD" clId="Web-{B634F2EE-A246-4B47-A93A-6F25D9C0697F}" dt="2024-02-28T22:24:47.580" v="143"/>
          <ac:spMkLst>
            <pc:docMk/>
            <pc:sldMk cId="3335024118" sldId="288"/>
            <ac:spMk id="195" creationId="{5364EDA6-47A4-0CF4-26A7-D29A01ECE43B}"/>
          </ac:spMkLst>
        </pc:spChg>
        <pc:grpChg chg="del">
          <ac:chgData name="Duha, Arman" userId="S::arman.duha@okstate.edu::0c9e984b-360c-406e-86ea-3f0bb2202fd5" providerId="AD" clId="Web-{B634F2EE-A246-4B47-A93A-6F25D9C0697F}" dt="2024-02-28T22:24:44.829" v="142"/>
          <ac:grpSpMkLst>
            <pc:docMk/>
            <pc:sldMk cId="3335024118" sldId="288"/>
            <ac:grpSpMk id="84" creationId="{D1A5EFE9-8CE4-6AE8-E3DD-E02553C0B303}"/>
          </ac:grpSpMkLst>
        </pc:grpChg>
        <pc:grpChg chg="del">
          <ac:chgData name="Duha, Arman" userId="S::arman.duha@okstate.edu::0c9e984b-360c-406e-86ea-3f0bb2202fd5" providerId="AD" clId="Web-{B634F2EE-A246-4B47-A93A-6F25D9C0697F}" dt="2024-02-28T22:24:49.783" v="144"/>
          <ac:grpSpMkLst>
            <pc:docMk/>
            <pc:sldMk cId="3335024118" sldId="288"/>
            <ac:grpSpMk id="178" creationId="{F7F4D200-89AF-6B9C-D672-1BD7C1D7C1F8}"/>
          </ac:grpSpMkLst>
        </pc:grpChg>
        <pc:picChg chg="del">
          <ac:chgData name="Duha, Arman" userId="S::arman.duha@okstate.edu::0c9e984b-360c-406e-86ea-3f0bb2202fd5" providerId="AD" clId="Web-{B634F2EE-A246-4B47-A93A-6F25D9C0697F}" dt="2024-02-28T22:24:42.361" v="141"/>
          <ac:picMkLst>
            <pc:docMk/>
            <pc:sldMk cId="3335024118" sldId="288"/>
            <ac:picMk id="5" creationId="{DC5587F1-74D4-2715-7416-FDE6B1767254}"/>
          </ac:picMkLst>
        </pc:picChg>
      </pc:sldChg>
      <pc:sldChg chg="delSp add replId">
        <pc:chgData name="Duha, Arman" userId="S::arman.duha@okstate.edu::0c9e984b-360c-406e-86ea-3f0bb2202fd5" providerId="AD" clId="Web-{B634F2EE-A246-4B47-A93A-6F25D9C0697F}" dt="2024-02-28T22:26:28.083" v="151"/>
        <pc:sldMkLst>
          <pc:docMk/>
          <pc:sldMk cId="487463748" sldId="289"/>
        </pc:sldMkLst>
        <pc:spChg chg="del">
          <ac:chgData name="Duha, Arman" userId="S::arman.duha@okstate.edu::0c9e984b-360c-406e-86ea-3f0bb2202fd5" providerId="AD" clId="Web-{B634F2EE-A246-4B47-A93A-6F25D9C0697F}" dt="2024-02-28T22:26:26.380" v="150"/>
          <ac:spMkLst>
            <pc:docMk/>
            <pc:sldMk cId="487463748" sldId="289"/>
            <ac:spMk id="195" creationId="{5364EDA6-47A4-0CF4-26A7-D29A01ECE43B}"/>
          </ac:spMkLst>
        </pc:spChg>
        <pc:grpChg chg="del">
          <ac:chgData name="Duha, Arman" userId="S::arman.duha@okstate.edu::0c9e984b-360c-406e-86ea-3f0bb2202fd5" providerId="AD" clId="Web-{B634F2EE-A246-4B47-A93A-6F25D9C0697F}" dt="2024-02-28T22:26:28.083" v="151"/>
          <ac:grpSpMkLst>
            <pc:docMk/>
            <pc:sldMk cId="487463748" sldId="289"/>
            <ac:grpSpMk id="178" creationId="{F7F4D200-89AF-6B9C-D672-1BD7C1D7C1F8}"/>
          </ac:grpSpMkLst>
        </pc:grpChg>
      </pc:sldChg>
      <pc:sldChg chg="modSp add replId">
        <pc:chgData name="Duha, Arman" userId="S::arman.duha@okstate.edu::0c9e984b-360c-406e-86ea-3f0bb2202fd5" providerId="AD" clId="Web-{B634F2EE-A246-4B47-A93A-6F25D9C0697F}" dt="2024-02-28T22:26:52.006" v="153" actId="1076"/>
        <pc:sldMkLst>
          <pc:docMk/>
          <pc:sldMk cId="2894340290" sldId="290"/>
        </pc:sldMkLst>
        <pc:spChg chg="mod">
          <ac:chgData name="Duha, Arman" userId="S::arman.duha@okstate.edu::0c9e984b-360c-406e-86ea-3f0bb2202fd5" providerId="AD" clId="Web-{B634F2EE-A246-4B47-A93A-6F25D9C0697F}" dt="2024-02-28T22:26:52.006" v="153" actId="1076"/>
          <ac:spMkLst>
            <pc:docMk/>
            <pc:sldMk cId="2894340290" sldId="290"/>
            <ac:spMk id="195" creationId="{5364EDA6-47A4-0CF4-26A7-D29A01ECE43B}"/>
          </ac:spMkLst>
        </pc:spChg>
        <pc:grpChg chg="mod">
          <ac:chgData name="Duha, Arman" userId="S::arman.duha@okstate.edu::0c9e984b-360c-406e-86ea-3f0bb2202fd5" providerId="AD" clId="Web-{B634F2EE-A246-4B47-A93A-6F25D9C0697F}" dt="2024-02-28T22:26:51.990" v="152" actId="1076"/>
          <ac:grpSpMkLst>
            <pc:docMk/>
            <pc:sldMk cId="2894340290" sldId="290"/>
            <ac:grpSpMk id="178" creationId="{F7F4D200-89AF-6B9C-D672-1BD7C1D7C1F8}"/>
          </ac:grpSpMkLst>
        </pc:grpChg>
      </pc:sldChg>
      <pc:sldChg chg="delSp add del ord replId">
        <pc:chgData name="Duha, Arman" userId="S::arman.duha@okstate.edu::0c9e984b-360c-406e-86ea-3f0bb2202fd5" providerId="AD" clId="Web-{B634F2EE-A246-4B47-A93A-6F25D9C0697F}" dt="2024-02-28T22:29:31.948" v="159"/>
        <pc:sldMkLst>
          <pc:docMk/>
          <pc:sldMk cId="3782461330" sldId="291"/>
        </pc:sldMkLst>
        <pc:spChg chg="del">
          <ac:chgData name="Duha, Arman" userId="S::arman.duha@okstate.edu::0c9e984b-360c-406e-86ea-3f0bb2202fd5" providerId="AD" clId="Web-{B634F2EE-A246-4B47-A93A-6F25D9C0697F}" dt="2024-02-28T22:28:43.275" v="155"/>
          <ac:spMkLst>
            <pc:docMk/>
            <pc:sldMk cId="3782461330" sldId="291"/>
            <ac:spMk id="12" creationId="{EEAF2322-5D40-17C4-EB66-9F5E93DE2E38}"/>
          </ac:spMkLst>
        </pc:spChg>
        <pc:picChg chg="del">
          <ac:chgData name="Duha, Arman" userId="S::arman.duha@okstate.edu::0c9e984b-360c-406e-86ea-3f0bb2202fd5" providerId="AD" clId="Web-{B634F2EE-A246-4B47-A93A-6F25D9C0697F}" dt="2024-02-28T22:28:43.275" v="156"/>
          <ac:picMkLst>
            <pc:docMk/>
            <pc:sldMk cId="3782461330" sldId="291"/>
            <ac:picMk id="10" creationId="{91EC336D-8E38-9430-C51E-2596CEF0EC65}"/>
          </ac:picMkLst>
        </pc:picChg>
      </pc:sldChg>
      <pc:sldChg chg="add replId">
        <pc:chgData name="Duha, Arman" userId="S::arman.duha@okstate.edu::0c9e984b-360c-406e-86ea-3f0bb2202fd5" providerId="AD" clId="Web-{B634F2EE-A246-4B47-A93A-6F25D9C0697F}" dt="2024-02-28T22:29:27.214" v="158"/>
        <pc:sldMkLst>
          <pc:docMk/>
          <pc:sldMk cId="2798082606" sldId="292"/>
        </pc:sldMkLst>
      </pc:sldChg>
      <pc:sldChg chg="add replId">
        <pc:chgData name="Duha, Arman" userId="S::arman.duha@okstate.edu::0c9e984b-360c-406e-86ea-3f0bb2202fd5" providerId="AD" clId="Web-{B634F2EE-A246-4B47-A93A-6F25D9C0697F}" dt="2024-02-28T22:30:00.684" v="162"/>
        <pc:sldMkLst>
          <pc:docMk/>
          <pc:sldMk cId="2224758293" sldId="293"/>
        </pc:sldMkLst>
      </pc:sldChg>
      <pc:sldChg chg="add replId">
        <pc:chgData name="Duha, Arman" userId="S::arman.duha@okstate.edu::0c9e984b-360c-406e-86ea-3f0bb2202fd5" providerId="AD" clId="Web-{B634F2EE-A246-4B47-A93A-6F25D9C0697F}" dt="2024-02-28T22:32:00.828" v="165"/>
        <pc:sldMkLst>
          <pc:docMk/>
          <pc:sldMk cId="74717135" sldId="29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6F4370-72CB-B2AF-CDDB-A9F1A34627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34A888-5A83-0666-204F-BF56711530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1C81D-F317-4958-9A91-6B32B78DC94C}" type="datetime1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68E5DC-9C71-F6B1-7517-C898D6D7FB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83F07-009C-8D36-2516-CE43A649B3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C7647-CD51-4677-81B3-DCA7E1F7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68227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1:01:37.0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571 284 24575,'353'0'0,"-1042"0"0,687 0 0,-58-5 0,59 4 0,1 1 0,-1 0 0,0 0 0,0 0 0,1 0 0,-1-1 0,0 1 0,0 0 0,1-1 0,-1 1 0,1-1 0,-1 1 0,0 0 0,1-1 0,-1 0 0,1 1 0,-1-1 0,1 1 0,-1-1 0,1 0 0,-1 1 0,1-1 0,0 0 0,-1 1 0,1-2 0,0 1 0,1-1 0,-1 1 0,1 0 0,-1-1 0,1 1 0,0-1 0,-1 1 0,1 0 0,0 0 0,0-1 0,0 1 0,0 0 0,0 0 0,0 0 0,0 0 0,1 0 0,-1 0 0,3-1 0,15-10 0,1 1 0,1 1 0,0 1 0,0 0 0,45-10 0,8-4 0,-69 20 0,1 1 0,-1-1 0,1 0 0,-1 0 0,0-1 0,0 1 0,-1-1 0,5-5 0,-8 9 0,0-1 0,-1 0 0,1 1 0,-1-1 0,1 0 0,-1 0 0,1 1 0,-1-1 0,1 0 0,-1 0 0,0 0 0,1 0 0,-1 1 0,0-1 0,0 0 0,0 0 0,0 0 0,0 0 0,0 0 0,0 0 0,0 0 0,0-1 0,-1 0 0,0 1 0,0 0 0,0 0 0,0 0 0,0 0 0,0 0 0,-1 0 0,1 0 0,0 0 0,0 1 0,-1-1 0,1 0 0,-1 1 0,1-1 0,0 1 0,-1-1 0,1 1 0,-1 0 0,-2 0 0,-33-4 0,35 4 0,9 0 0,5 0 0,265 27 0,-69-3 0,-192-24 0,35 6 0,-48-6 0,-1 1 0,1 0 0,0 0 0,-1 0 0,1 0 0,-1 0 0,0 0 0,1 0 0,-1 1 0,0-1 0,0 1 0,0 0 0,0 0 0,0 0 0,2 2 0,-3-3 0,-1 0 0,1 0 0,-1 0 0,0 0 0,1 0 0,-1 0 0,0 0 0,0 0 0,0 0 0,0 0 0,0 0 0,0 0 0,0 0 0,0 0 0,0-1 0,0 1 0,0 0 0,-1 0 0,1 0 0,0 0 0,-1 0 0,1 0 0,-1 0 0,1 0 0,-1-1 0,1 1 0,-1 0 0,0 0 0,1-1 0,-1 1 0,0 0 0,1-1 0,-1 1 0,0-1 0,0 1 0,0-1 0,-1 1 0,-37 18 0,38-18 0,-35 10 0,0 0 0,-1-3 0,1-1 0,-56 4 0,-154-6 0,179-5 0,-98-3 0,889 2 0,-716 1 0,0 0 0,0 0 0,0 0 0,0 1 0,0 0 0,0 1 0,0 0 0,-1 0 0,1 0 0,-1 1 0,10 5 0,-17-8 0,1 0 0,-1 0 0,0 0 0,1 1 0,-1-1 0,1 0 0,-1 0 0,0 0 0,1 1 0,-1-1 0,0 0 0,0 1 0,1-1 0,-1 0 0,0 1 0,0-1 0,1 0 0,-1 1 0,0-1 0,0 0 0,0 1 0,0-1 0,0 1 0,1-1 0,-1 0 0,0 1 0,0-1 0,0 1 0,0-1 0,0 0 0,0 1 0,0-1 0,-1 1 0,-11 7 0,-27-1 0,-470 2 0,320-12 0,-148 2 0,352 0 0,-1-1 0,1-1 0,-1 0 0,19-7 0,32-7 0,19 8 0,0 3 0,115 7 0,62-3 0,-187-7 0,-68 8 0,0-1 0,0 1 0,-1-1 0,1 0 0,-1 0 0,0 0 0,1-1 0,-1 0 0,0 0 0,6-5 0,-10 7 0,0-1 0,0 1 0,0-1 0,0 0 0,0 1 0,-1-1 0,1 0 0,0 1 0,-1-1 0,1 0 0,-1 0 0,0 0 0,0 1 0,1-1 0,-1 0 0,0 0 0,-1 0 0,1 0 0,0 0 0,0 1 0,-1-1 0,1 0 0,-1 0 0,0 1 0,0-1 0,1 0 0,-1 1 0,0-1 0,0 0 0,0 1 0,-1 0 0,1-1 0,0 1 0,-2-2 0,-2-2 0,0-1 0,0 1 0,-1 0 0,0 1 0,1-1 0,-2 1 0,-8-5 0,4 5 0,0 0 0,0 1 0,0 0 0,-1 1 0,1 0 0,-1 1 0,0 0 0,1 1 0,-1 0 0,0 1 0,1 0 0,-1 0 0,1 2 0,-1-1 0,1 2 0,0-1 0,0 2 0,0-1 0,1 1 0,-16 11 0,0 1 0,1 1 0,0 1 0,2 1 0,0 1 0,1 2 0,-27 36 0,44-52 0,7-5 0,14-10 0,25-22 0,13-12 0,89-52 0,-65 44 0,-59 36 0,1 0 0,1 2 0,0 0 0,0 1 0,1 1 0,1 1 0,42-11 0,-191 28 0,75-1 0,-37 5 0,2 3 0,-122 39 0,176-40 0,25-6 0,20-1 0,87 3 0,-20-4 0,227 32 0,-298-36-1365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8T22:22:08.3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17212 3895 16383 0 0,'2'0'0'0'0,"5"0"0"0"0,20 0 0 0 0,25 0 0 0 0,20 0 0 0 0,11 0 0 0 0,-2 0 0 0 0,-13 0 0 0 0,-17 0 0 0 0,-14 0 0 0 0,-11 0 0 0 0,-6 0 0 0 0,-1 3 0 0 0,5 2 0 0 0,4 2 0 0 0,5 2 0 0 0,3 2 0 0 0,7 3 0 0 0,7 3 0 0 0,1 2 0 0 0,-2 1 0 0 0,-5-1 0 0 0,-11-4 0 0 0,-10-4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8T22:22:08.34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17557 4138 16383 0 0,'1'0'0'0'0,"4"2"0"0"0,8 3 0 0 0,15 4 0 0 0,13 3 0 0 0,13 1 0 0 0,10 1 0 0 0,12-1 0 0 0,16 2 0 0 0,23 5 0 0 0,23 6 0 0 0,13 7 0 0 0,4 4 0 0 0,-11 0 0 0 0,-24-4 0 0 0,-28-7 0 0 0,-31-9 0 0 0,-29-10 0 0 0,-27-14 0 0 0,-24-12 0 0 0,-18-10 0 0 0,-13-9 0 0 0,-10-5 0 0 0,-3-6 0 0 0,-2-2 0 0 0,-1-3 0 0 0,-2-4 0 0 0,-4-3 0 0 0,-4-5 0 0 0,-3-3 0 0 0,3 0 0 0 0,9 7 0 0 0,11 10 0 0 0,15 12 0 0 0,12 14 0 0 0,10 13 0 0 0,6 11 0 0 0,5 9 0 0 0,4 8 0 0 0,2 9 0 0 0,2 7 0 0 0,2 8 0 0 0,9 11 0 0 0,14 12 0 0 0,18 12 0 0 0,16 5 0 0 0,13 1 0 0 0,4-7 0 0 0,-1-12 0 0 0,-10-14 0 0 0,-12-16 0 0 0,-13-12 0 0 0,-15-9 0 0 0,-17-9 0 0 0,-19-11 0 0 0,-19-9 0 0 0,-18-10 0 0 0,-18-11 0 0 0,-20-11 0 0 0,-15-12 0 0 0,-12-11 0 0 0,-6-5 0 0 0,2-1 0 0 0,9 4 0 0 0,16 11 0 0 0,19 15 0 0 0,20 15 0 0 0,18 15 0 0 0,15 11 0 0 0,10 13 0 0 0,7 13 0 0 0,5 13 0 0 0,1 11 0 0 0,3 11 0 0 0,2 10 0 0 0,-1 10 0 0 0,0 8 0 0 0,0 0 0 0 0,-2-7 0 0 0,-1-13 0 0 0,-2-20 0 0 0,-1-28 0 0 0,0-27 0 0 0,-1-23 0 0 0,0-16 0 0 0,-1-7 0 0 0,1-7 0 0 0,0-7 0 0 0,0-4 0 0 0,-1-1 0 0 0,-1 5 0 0 0,-1 11 0 0 0,1 12 0 0 0,1 13 0 0 0,0 12 0 0 0,0 10 0 0 0,1 12 0 0 0,0 18 0 0 0,0 25 0 0 0,0 26 0 0 0,0 27 0 0 0,0 23 0 0 0,0 18 0 0 0,0 11 0 0 0,0 0 0 0 0,2-13 0 0 0,2-20 0 0 0,2-25 0 0 0,3-26 0 0 0,1-24 0 0 0,3-23 0 0 0,3-26 0 0 0,2-25 0 0 0,0-21 0 0 0,0-24 0 0 0,3-28 0 0 0,5-30 0 0 0,10-25 0 0 0,11-13 0 0 0,5 8 0 0 0,0 25 0 0 0,-7 34 0 0 0,-7 37 0 0 0,-9 36 0 0 0,-8 33 0 0 0,-8 28 0 0 0,-5 21 0 0 0,-6 12 0 0 0,-1 7 0 0 0,-2 6 0 0 0,-1 3 0 0 0,5 6 0 0 0,8 7 0 0 0,11 7 0 0 0,12 3 0 0 0,7-5 0 0 0,1-11 0 0 0,-2-17 0 0 0,-6-17 0 0 0,-3-16 0 0 0,-7-15 0 0 0,-7-15 0 0 0,-5-19 0 0 0,-6-17 0 0 0,-3-17 0 0 0,-3-10 0 0 0,0-6 0 0 0,-1-3 0 0 0,-1 3 0 0 0,1 5 0 0 0,0 4 0 0 0,1 3 0 0 0,0 2 0 0 0,-1 6 0 0 0,1 6 0 0 0,-2 10 0 0 0,0 8 0 0 0,0 11 0 0 0,3 17 0 0 0,3 21 0 0 0,5 20 0 0 0,2 15 0 0 0,4 5 0 0 0,1-2 0 0 0,1-9 0 0 0,-2-10 0 0 0,-1-12 0 0 0,-2-10 0 0 0,-3-7 0 0 0,-3-4 0 0 0,-1-2 0 0 0,-1-1 0 0 0,0-2 0 0 0,-1-6 0 0 0,0-15 0 0 0,-1-26 0 0 0,-2-29 0 0 0,0-21 0 0 0,-1-14 0 0 0,-2 2 0 0 0,0 16 0 0 0,1 28 0 0 0,0 33 0 0 0,0 32 0 0 0,-3 29 0 0 0,-4 20 0 0 0,-6 12 0 0 0,-2 3 0 0 0,-3-1 0 0 0,-1-6 0 0 0,2-3 0 0 0,2-5 0 0 0,4 0 0 0 0,3 0 0 0 0,3 3 0 0 0,1 3 0 0 0,1 0 0 0 0,0-1 0 0 0,0-3 0 0 0,2-1 0 0 0,0 1 0 0 0,1 5 0 0 0,1 8 0 0 0,2 11 0 0 0,2 9 0 0 0,7 4 0 0 0,6-3 0 0 0,3-11 0 0 0,0-16 0 0 0,-2-15 0 0 0,-7-14 0 0 0,-7-16 0 0 0,-10-17 0 0 0,-10-19 0 0 0,-8-18 0 0 0,-5-15 0 0 0,-3-9 0 0 0,-7-9 0 0 0,-5-4 0 0 0,-8-5 0 0 0,-5-2 0 0 0,-4 0 0 0 0,-1 3 0 0 0,3 4 0 0 0,7 8 0 0 0,8 8 0 0 0,9 10 0 0 0,10 10 0 0 0,8 10 0 0 0,6 8 0 0 0,3 7 0 0 0,3 4 0 0 0,1 2 0 0 0,-3-1 0 0 0,-1-2 0 0 0,-1-2 0 0 0,-1-2 0 0 0,1-2 0 0 0,2 3 0 0 0,2 3 0 0 0,7 9 0 0 0,11 18 0 0 0,17 24 0 0 0,17 22 0 0 0,9 15 0 0 0,6 8 0 0 0,0-3 0 0 0,-6-10 0 0 0,-9-16 0 0 0,-11-17 0 0 0,-13-23 0 0 0,-9-31 0 0 0,-10-38 0 0 0,-11-31 0 0 0,-10-22 0 0 0,-10-9 0 0 0,-6 3 0 0 0,-5 10 0 0 0,-1 16 0 0 0,1 12 0 0 0,-1 11 0 0 0,2 6 0 0 0,1 6 0 0 0,2 1 0 0 0,-1 1 0 0 0,2 5 0 0 0,0 8 0 0 0,1 9 0 0 0,1 11 0 0 0,3 15 0 0 0,6 19 0 0 0,6 20 0 0 0,6 14 0 0 0,6 9 0 0 0,3 9 0 0 0,7 8 0 0 0,10 8 0 0 0,16 6 0 0 0,14 3 0 0 0,11-2 0 0 0,5-9 0 0 0,-1-15 0 0 0,-5-15 0 0 0,-9-15 0 0 0,-9-15 0 0 0,-8-10 0 0 0,-7-9 0 0 0,-9-7 0 0 0,-5-9 0 0 0,-5-14 0 0 0,-9-13 0 0 0,-12-16 0 0 0,-16-17 0 0 0,-15-13 0 0 0,-11-13 0 0 0,-9-7 0 0 0,-1 2 0 0 0,3 10 0 0 0,10 16 0 0 0,12 20 0 0 0,14 21 0 0 0,12 20 0 0 0,11 24 0 0 0,14 22 0 0 0,16 27 0 0 0,18 28 0 0 0,14 24 0 0 0,10 15 0 0 0,6 8 0 0 0,2-4 0 0 0,-4-13 0 0 0,-6-19 0 0 0,-9-22 0 0 0,-9-21 0 0 0,-9-20 0 0 0,-7-14 0 0 0,-5-11 0 0 0,-6-5 0 0 0,-4-5 0 0 0,-4-1 0 0 0,-3-3 0 0 0,-3-5 0 0 0,-1-5 0 0 0,-2-5 0 0 0,-1-5 0 0 0,-7-6 0 0 0,-13-5 0 0 0,-15-7 0 0 0,-14-3 0 0 0,-14-3 0 0 0,-17-3 0 0 0,-15 2 0 0 0,-10 4 0 0 0,-3 8 0 0 0,6 9 0 0 0,13 10 0 0 0,20 9 0 0 0,21 9 0 0 0,17 9 0 0 0,13 7 0 0 0,11 6 0 0 0,6 3 0 0 0,3 2 0 0 0,2 1 0 0 0,0-1 0 0 0,3 0 0 0 0,2-2 0 0 0,4 1 0 0 0,4 2 0 0 0,3 1 0 0 0,6 4 0 0 0,5 5 0 0 0,2 0 0 0 0,-1 0 0 0 0,-2-5 0 0 0,-2-4 0 0 0,-4-5 0 0 0,-1-5 0 0 0,-3-3 0 0 0,-2-2 0 0 0,-4-3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1:01:50.3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 24575,'99'-1'0,"108"2"0,-193 1 0,1 0 0,-1 1 0,18 6 0,-18-5 0,-1 0 0,1-1 0,26 2 0,116-5 0,-79-1 0,134 14 0,-210-13 0,-1 0 0,1 0 0,0 0 0,-1 0 0,1 0 0,-1 0 0,1 0 0,-1 1 0,1-1 0,-1 0 0,1 0 0,-1 0 0,1 0 0,-1 1 0,1-1 0,-1 0 0,1 1 0,-1-1 0,1 0 0,-1 1 0,0-1 0,1 1 0,-1-1 0,0 0 0,1 1 0,-1-1 0,0 1 0,1-1 0,-1 1 0,0-1 0,0 1 0,0-1 0,1 1 0,-1-1 0,0 1 0,0 0 0,-12 20 0,-31 12 0,-2-8 0,-2-1 0,-1-3 0,-1-3 0,0-1 0,-90 18 0,115-30-195,0 2 0,0 0 0,1 2 0,-1 0 0,2 2 0,-39 24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1:02:45.4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6:20:06.1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206 0 24575,'-3'125'0,"-6"0"0,-27 131 0,36-251 0,-1 0 0,0-1 0,-1 1 0,1 0 0,-1-1 0,0 1 0,-5 7 0,7-11 0,0-1 0,0 0 0,-1 0 0,1 0 0,0 1 0,0-1 0,0 0 0,0 0 0,-1 0 0,1 1 0,0-1 0,0 0 0,0 0 0,-1 0 0,1 0 0,0 0 0,0 0 0,-1 0 0,1 1 0,0-1 0,0 0 0,-1 0 0,1 0 0,0 0 0,0 0 0,-1 0 0,1 0 0,0 0 0,0 0 0,-1-1 0,1 1 0,0 0 0,0 0 0,-1 0 0,1 0 0,0 0 0,0 0 0,-1 0 0,1 0 0,0-1 0,0 1 0,0 0 0,-1 0 0,1 0 0,0-1 0,-9-26 0,6-2 0,2 0 0,2-40 0,0 41 0,-1 0 0,-5-36 0,2 64 0,-2 11 0,-3 14 0,-91 710-1365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6:20:11.6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840 487 24575,'191'2'0,"200"-5"0,-387 3 0,0 0 0,0 0 0,0-1 0,0 0 0,0 0 0,0 0 0,0 0 0,0-1 0,0 1 0,0-1 0,-1 0 0,1 0 0,-1 0 0,0-1 0,1 1 0,-1-1 0,0 0 0,0 0 0,4-5 0,-1-2 0,-1-1 0,0 1 0,0-1 0,-1 0 0,4-16 0,-2 9 0,22-64 0,24-86 0,-51 164 0,0-1 0,0 0 0,0 0 0,0 0 0,-1 1 0,0-1 0,0 0 0,-1 0 0,1 0 0,-1 0 0,-1-5 0,1 8 0,0 0 0,0 0 0,-1 0 0,1 0 0,-1 0 0,1 1 0,-1-1 0,1 0 0,-1 1 0,0-1 0,0 1 0,0-1 0,0 1 0,0 0 0,0 0 0,0 0 0,0 0 0,-1 0 0,1 0 0,0 1 0,0-1 0,-1 1 0,-4-1 0,-37-2 0,0 2 0,0 1 0,-45 7 0,-41 0 0,84-8 0,-44 0 0,85 1 0,-1 0 0,1 1 0,0 0 0,-1 0 0,1 1 0,0-1 0,0 1 0,0 0 0,0 0 0,0 1 0,0 0 0,-6 5 0,5-2 0,1 1 0,1-1 0,-1 1 0,1 0 0,0 1 0,1-1 0,0 1 0,0-1 0,-3 15 0,3-11 0,0-1 0,-1 0 0,0 0 0,-1 0 0,-9 14 0,-8 1 0,-2-1 0,0-1 0,-1-1 0,-2-1 0,-36 22 0,20-14 0,-43 39 0,83-66 0,0 0 0,-1 0 0,1 0 0,-1-1 0,1 1 0,-1-1 0,0 0 0,0 0 0,0 0 0,1-1 0,-1 1 0,0-1 0,0 0 0,0 0 0,0 0 0,0-1 0,-4 0 0,-33 1 0,0 10 0,1 2 0,-72 30 0,78-26 0,-2-3 0,0 0 0,-74 13 0,55-26 0,53 0 0,-1-1 0,1 1 0,0 0 0,-1-1 0,1 1 0,0-1 0,0 0 0,0 0 0,0 0 0,0 0 0,0 0 0,0-1 0,0 1 0,0 0 0,0-1 0,0 1 0,1-1 0,-1 0 0,1 0 0,-2-2 0,3 3 0,-1 0 0,1 1 0,0-1 0,1 0 0,-1 0 0,0 0 0,0 1 0,0-1 0,0 0 0,1 0 0,-1 1 0,0-1 0,1 0 0,-1 0 0,0 1 0,1-1 0,-1 0 0,1 1 0,-1-1 0,1 1 0,-1-1 0,1 1 0,0-1 0,-1 1 0,1-1 0,0 1 0,-1-1 0,1 1 0,0 0 0,-1-1 0,1 1 0,0 0 0,0 0 0,1-1 0,35-10 0,-29 9 0,121-44 0,-94 32 0,-1 1 0,2 2 0,-1 1 0,62-8 0,-92 18-54,-1 0-1,0 0 0,1-1 1,-1 0-1,0 1 1,1-1-1,-1-1 0,0 1 1,0-1-1,0 1 1,0-1-1,0-1 0,0 1 1,-1 0-1,1-1 0,-1 0 1,1 1-1,-1-1 1,0-1-1,0 1 0,0 0 1,-1-1-1,1 0 1,1-3-1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6:20:14.5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24575,'0'5'0,"0"7"0,0 11 0,0 17 0,0 12 0,0 6 0,0 5 0,0-5 0,0-6 0,0-8 0,0-5 0,0-5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5:50:59.3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0 24575,'1'112'0,"-5"218"0,-1-251 0,-3-1 0,-21 87 0,16-130 0,13-35 0,0 0 0,0 0 0,0 0 0,0 1 0,0-1 0,0 0 0,0 0 0,0 0 0,0 0 0,-1 0 0,1 0 0,0 0 0,0 0 0,0 1 0,0-1 0,0 0 0,0 0 0,0 0 0,-1 0 0,1 0 0,0 0 0,0 0 0,0 0 0,0 0 0,0 0 0,0 0 0,-1 0 0,1 0 0,0 0 0,0 0 0,0 0 0,0 0 0,0 0 0,0 0 0,-1 0 0,1 0 0,0 0 0,0 0 0,0 0 0,0 0 0,0 0 0,0 0 0,0 0 0,-1-1 0,1 1 0,0 0 0,0 0 0,0 0 0,0 0 0,0 0 0,0 0 0,0 0 0,0 0 0,0-1 0,-1 1 0,-2-20 0,2-8 0,1-1 0,2 0 0,1 1 0,1-1 0,10-37 0,53-135 0,-66 198 0,11-24-1365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8T22:22:08.3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17676 4010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8T22:22:08.3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3860 4538 16383 0 0,'0'1'0'0'0,"0"4"0"0"0,0 11 0 0 0,0 17 0 0 0,0 19 0 0 0,0 13 0 0 0,0 12 0 0 0,0 5 0 0 0,0 3 0 0 0,0-1 0 0 0,0-4 0 0 0,0-10 0 0 0,0-11 0 0 0,0-14 0 0 0,0-10 0 0 0,0-9 0 0 0,0-8 0 0 0,0-5-16383 0 0,0-5 16383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1AE903-2E6A-41FD-81B4-50CFB39148CB}" type="datetime1">
              <a:rPr lang="en-US" smtClean="0"/>
              <a:t>6/5/2024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C5A49-93F8-9F4A-AC9B-744BC30C2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9119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87436-F3E8-6BC8-47BF-0C9CDB70A9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855" y="922187"/>
            <a:ext cx="9832258" cy="228856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84A936-EB97-10DD-8DB3-C84DD8525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854" y="3302822"/>
            <a:ext cx="9832257" cy="1655762"/>
          </a:xfrm>
        </p:spPr>
        <p:txBody>
          <a:bodyPr/>
          <a:lstStyle>
            <a:lvl1pPr marL="0" indent="0" algn="l">
              <a:spcBef>
                <a:spcPts val="8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E44E75-2E52-64FF-1964-0A56ED0BFB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206177" y="5612945"/>
            <a:ext cx="1436094" cy="45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43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0760C-A7FA-F736-6FC7-84D76C1B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74" y="645344"/>
            <a:ext cx="10044549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4B26C-69C6-F2D0-8C19-4D70F846D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2072" y="2105844"/>
            <a:ext cx="9578895" cy="37050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3584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EA0A8-C40E-5504-373F-AF91002D4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767" y="660093"/>
            <a:ext cx="1009035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AD44D-0E00-61E7-1399-15A7D4A92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767" y="2120593"/>
            <a:ext cx="4756355" cy="3955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0906E8-03AE-4474-ADAE-820B8EA55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9944" y="2120593"/>
            <a:ext cx="4756355" cy="3955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586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04E7A-6005-0DC5-9DDB-75DD58D15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4767" y="2080409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65B0F5-3035-7D61-392A-F740B9AE7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4767" y="2904321"/>
            <a:ext cx="5157787" cy="32002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C73BD-9A40-0A54-468B-113A7F6C88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7179" y="2080409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CED2D-9D15-9781-0C0D-7FF3BE51E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7179" y="2904321"/>
            <a:ext cx="5183188" cy="32002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14298-3F45-05E0-5F4D-88CDB2A5EAE6}"/>
              </a:ext>
            </a:extLst>
          </p:cNvPr>
          <p:cNvSpPr txBox="1">
            <a:spLocks/>
          </p:cNvSpPr>
          <p:nvPr userDrawn="1"/>
        </p:nvSpPr>
        <p:spPr>
          <a:xfrm>
            <a:off x="904767" y="660093"/>
            <a:ext cx="100903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Jost" pitchFamily="2" charset="77"/>
                <a:ea typeface="Jost" pitchFamily="2" charset="77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9022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F113-55B0-8282-3A64-1B30A2B57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356" y="648928"/>
            <a:ext cx="3932237" cy="16002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1284C8-78FF-8226-D617-957A0A6B8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40012" y="634181"/>
            <a:ext cx="5840361" cy="5073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F61FDB-539D-C4C1-283C-732FEC89D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6356" y="2404857"/>
            <a:ext cx="3932237" cy="330277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5448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F113-55B0-8282-3A64-1B30A2B57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356" y="648928"/>
            <a:ext cx="3932237" cy="110953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1284C8-78FF-8226-D617-957A0A6B8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40012" y="634181"/>
            <a:ext cx="5840361" cy="5073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A261E9-FFA6-3F19-BE25-D45BAE76C60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904768" y="2120593"/>
            <a:ext cx="3932238" cy="35870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0248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1284C8-78FF-8226-D617-957A0A6B8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-1"/>
            <a:ext cx="12192000" cy="619073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88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3924F-AFAA-F7B8-4329-FDB1143FE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886" y="648929"/>
            <a:ext cx="3932237" cy="16002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89E9D-9F5F-62DF-2CE3-97DF6D27D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3842" y="2249129"/>
            <a:ext cx="5898485" cy="38115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EEC2FB-A59F-AF0F-743A-82055B17B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6886" y="2249129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278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6D9E9-A1AC-87E2-121A-FF2AC7ED5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012" y="2115650"/>
            <a:ext cx="10096649" cy="4105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2AF1F72B-65B6-E583-D6AE-7B5380297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12" y="655150"/>
            <a:ext cx="100966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3AE38-B996-1352-25ED-6496327917C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rcRect/>
          <a:stretch/>
        </p:blipFill>
        <p:spPr>
          <a:xfrm>
            <a:off x="0" y="6356094"/>
            <a:ext cx="12192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14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88" r:id="rId4"/>
    <p:sldLayoutId id="2147483678" r:id="rId5"/>
    <p:sldLayoutId id="2147483683" r:id="rId6"/>
    <p:sldLayoutId id="2147483680" r:id="rId7"/>
    <p:sldLayoutId id="2147483679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2"/>
          </a:solidFill>
          <a:latin typeface="Jost" pitchFamily="2" charset="77"/>
          <a:ea typeface="Jost" pitchFamily="2" charset="7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Jost" pitchFamily="2" charset="77"/>
          <a:ea typeface="Jost" pitchFamily="2" charset="7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Jost" pitchFamily="2" charset="77"/>
          <a:ea typeface="Jost" pitchFamily="2" charset="7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Jost" pitchFamily="2" charset="77"/>
          <a:ea typeface="Jost" pitchFamily="2" charset="7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Jost" pitchFamily="2" charset="77"/>
          <a:ea typeface="Jost" pitchFamily="2" charset="7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Jost" pitchFamily="2" charset="77"/>
          <a:ea typeface="Jost" pitchFamily="2" charset="7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2402.18642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6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hyperlink" Target="https://arxiv.org/abs/2402.1864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69.jp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18" Type="http://schemas.openxmlformats.org/officeDocument/2006/relationships/customXml" Target="../ink/ink6.xml"/><Relationship Id="rId3" Type="http://schemas.openxmlformats.org/officeDocument/2006/relationships/image" Target="../media/image9.png"/><Relationship Id="rId21" Type="http://schemas.openxmlformats.org/officeDocument/2006/relationships/image" Target="../media/image18.png"/><Relationship Id="rId7" Type="http://schemas.openxmlformats.org/officeDocument/2006/relationships/customXml" Target="../ink/ink2.xml"/><Relationship Id="rId12" Type="http://schemas.openxmlformats.org/officeDocument/2006/relationships/image" Target="../media/image14.png"/><Relationship Id="rId1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15" Type="http://schemas.openxmlformats.org/officeDocument/2006/relationships/image" Target="../media/image150.png"/><Relationship Id="rId10" Type="http://schemas.openxmlformats.org/officeDocument/2006/relationships/image" Target="../media/image12.png"/><Relationship Id="rId19" Type="http://schemas.openxmlformats.org/officeDocument/2006/relationships/image" Target="../media/image17.png"/><Relationship Id="rId4" Type="http://schemas.openxmlformats.org/officeDocument/2006/relationships/customXml" Target="../ink/ink1.xml"/><Relationship Id="rId9" Type="http://schemas.openxmlformats.org/officeDocument/2006/relationships/customXml" Target="../ink/ink3.xml"/><Relationship Id="rId14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5.png"/><Relationship Id="rId3" Type="http://schemas.openxmlformats.org/officeDocument/2006/relationships/tags" Target="../tags/tag7.xml"/><Relationship Id="rId21" Type="http://schemas.openxmlformats.org/officeDocument/2006/relationships/image" Target="../media/image28.png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tags" Target="../tags/tag6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image" Target="../media/image31.png"/><Relationship Id="rId5" Type="http://schemas.openxmlformats.org/officeDocument/2006/relationships/tags" Target="../tags/tag9.xml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tags" Target="../tags/tag14.xml"/><Relationship Id="rId19" Type="http://schemas.openxmlformats.org/officeDocument/2006/relationships/image" Target="../media/image26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svg"/><Relationship Id="rId3" Type="http://schemas.openxmlformats.org/officeDocument/2006/relationships/tags" Target="../tags/tag19.xml"/><Relationship Id="rId21" Type="http://schemas.openxmlformats.org/officeDocument/2006/relationships/image" Target="../media/image41.png"/><Relationship Id="rId7" Type="http://schemas.openxmlformats.org/officeDocument/2006/relationships/tags" Target="../tags/tag2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18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44.svg"/><Relationship Id="rId5" Type="http://schemas.openxmlformats.org/officeDocument/2006/relationships/tags" Target="../tags/tag21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tags" Target="../tags/tag26.xml"/><Relationship Id="rId19" Type="http://schemas.openxmlformats.org/officeDocument/2006/relationships/image" Target="../media/image39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image" Target="../media/image450.png"/><Relationship Id="rId18" Type="http://schemas.openxmlformats.org/officeDocument/2006/relationships/customXml" Target="../ink/ink11.xml"/><Relationship Id="rId26" Type="http://schemas.openxmlformats.org/officeDocument/2006/relationships/image" Target="../media/image54.png"/><Relationship Id="rId3" Type="http://schemas.openxmlformats.org/officeDocument/2006/relationships/tags" Target="../tags/tag30.xml"/><Relationship Id="rId21" Type="http://schemas.openxmlformats.org/officeDocument/2006/relationships/image" Target="../media/image50.png"/><Relationship Id="rId7" Type="http://schemas.openxmlformats.org/officeDocument/2006/relationships/tags" Target="../tags/tag34.xml"/><Relationship Id="rId12" Type="http://schemas.openxmlformats.org/officeDocument/2006/relationships/customXml" Target="../ink/ink8.xml"/><Relationship Id="rId17" Type="http://schemas.openxmlformats.org/officeDocument/2006/relationships/image" Target="../media/image47.png"/><Relationship Id="rId25" Type="http://schemas.openxmlformats.org/officeDocument/2006/relationships/image" Target="../media/image53.png"/><Relationship Id="rId2" Type="http://schemas.openxmlformats.org/officeDocument/2006/relationships/tags" Target="../tags/tag29.xml"/><Relationship Id="rId16" Type="http://schemas.openxmlformats.org/officeDocument/2006/relationships/customXml" Target="../ink/ink10.xml"/><Relationship Id="rId20" Type="http://schemas.openxmlformats.org/officeDocument/2006/relationships/image" Target="../media/image49.png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52.png"/><Relationship Id="rId5" Type="http://schemas.openxmlformats.org/officeDocument/2006/relationships/tags" Target="../tags/tag32.xml"/><Relationship Id="rId15" Type="http://schemas.openxmlformats.org/officeDocument/2006/relationships/image" Target="../media/image460.png"/><Relationship Id="rId23" Type="http://schemas.openxmlformats.org/officeDocument/2006/relationships/image" Target="../media/image51.png"/><Relationship Id="rId10" Type="http://schemas.openxmlformats.org/officeDocument/2006/relationships/tags" Target="../tags/tag37.xml"/><Relationship Id="rId19" Type="http://schemas.openxmlformats.org/officeDocument/2006/relationships/image" Target="../media/image48.png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customXml" Target="../ink/ink9.xml"/><Relationship Id="rId22" Type="http://schemas.openxmlformats.org/officeDocument/2006/relationships/image" Target="../media/image26.png"/><Relationship Id="rId27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40.xml"/><Relationship Id="rId7" Type="http://schemas.openxmlformats.org/officeDocument/2006/relationships/image" Target="../media/image57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56.png"/><Relationship Id="rId11" Type="http://schemas.openxmlformats.org/officeDocument/2006/relationships/image" Target="../media/image61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0.jpeg"/><Relationship Id="rId4" Type="http://schemas.openxmlformats.org/officeDocument/2006/relationships/tags" Target="../tags/tag41.xml"/><Relationship Id="rId9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C08B-BA61-D199-99CB-04DDE665F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66258"/>
            <a:ext cx="12191999" cy="1231395"/>
          </a:xfrm>
        </p:spPr>
        <p:txBody>
          <a:bodyPr>
            <a:noAutofit/>
          </a:bodyPr>
          <a:lstStyle/>
          <a:p>
            <a:pPr algn="ctr"/>
            <a:r>
              <a:rPr lang="en-US" sz="4800" b="0" i="0" dirty="0">
                <a:effectLst/>
                <a:latin typeface="Arial" panose="020B0604020202020204" pitchFamily="34" charset="0"/>
              </a:rPr>
              <a:t>Two-mode squeezing in Floquet engineered power-law interacting spin models</a:t>
            </a:r>
            <a:endParaRPr lang="en-US" sz="48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BC9865-7A7B-3172-4AF1-3CB660E1F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545" y="2025617"/>
            <a:ext cx="9832257" cy="2666090"/>
          </a:xfrm>
        </p:spPr>
        <p:txBody>
          <a:bodyPr>
            <a:normAutofit/>
          </a:bodyPr>
          <a:lstStyle/>
          <a:p>
            <a:r>
              <a:rPr lang="en-US" sz="2800" dirty="0"/>
              <a:t>Arman </a:t>
            </a:r>
            <a:r>
              <a:rPr lang="en-US" sz="2800" dirty="0" err="1"/>
              <a:t>Duha</a:t>
            </a:r>
            <a:r>
              <a:rPr lang="en-US" sz="2800" dirty="0"/>
              <a:t> (</a:t>
            </a:r>
            <a:r>
              <a:rPr lang="en-US" sz="2800" dirty="0" err="1">
                <a:solidFill>
                  <a:srgbClr val="FA6400"/>
                </a:solidFill>
              </a:rPr>
              <a:t>arman.duha@okstate.edu</a:t>
            </a:r>
            <a:r>
              <a:rPr lang="en-US" sz="2800" dirty="0"/>
              <a:t>)</a:t>
            </a:r>
          </a:p>
          <a:p>
            <a:r>
              <a:rPr lang="en-US" sz="2800" dirty="0"/>
              <a:t>Thomas </a:t>
            </a:r>
            <a:r>
              <a:rPr lang="en-US" sz="2800" dirty="0" err="1"/>
              <a:t>Bilitewski</a:t>
            </a:r>
            <a:r>
              <a:rPr lang="en-US" sz="2800" dirty="0"/>
              <a:t> (</a:t>
            </a:r>
            <a:r>
              <a:rPr lang="en-US" sz="2800" dirty="0" err="1">
                <a:solidFill>
                  <a:srgbClr val="FA6400"/>
                </a:solidFill>
              </a:rPr>
              <a:t>thomas.bilitewski@okstate.edu</a:t>
            </a:r>
            <a:r>
              <a:rPr lang="en-US" sz="2800" dirty="0"/>
              <a:t>)</a:t>
            </a:r>
          </a:p>
          <a:p>
            <a:r>
              <a:rPr lang="en-US" sz="2800" dirty="0"/>
              <a:t>Dept. of Physics, Oklahoma State University</a:t>
            </a:r>
          </a:p>
          <a:p>
            <a:endParaRPr lang="en-US" sz="2800" dirty="0"/>
          </a:p>
          <a:p>
            <a:r>
              <a:rPr lang="en-US" sz="2800" b="0" i="0" u="none" strike="noStrike" dirty="0">
                <a:effectLst/>
                <a:latin typeface="Lucida Grande"/>
                <a:hlinkClick r:id="rId2"/>
              </a:rPr>
              <a:t>arXiv:2402.18642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6" name="Picture 5" descr="A black and orange logo&#10;&#10;Description automatically generated with low confidence">
            <a:extLst>
              <a:ext uri="{FF2B5EF4-FFF2-40B4-BE49-F238E27FC236}">
                <a16:creationId xmlns:a16="http://schemas.microsoft.com/office/drawing/2014/main" id="{B0001F56-CBC5-CA83-D908-4D1AF5ED4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126" y="1951691"/>
            <a:ext cx="2218949" cy="1231395"/>
          </a:xfrm>
          <a:prstGeom prst="rect">
            <a:avLst/>
          </a:prstGeom>
        </p:spPr>
      </p:pic>
      <p:pic>
        <p:nvPicPr>
          <p:cNvPr id="4" name="Picture 3" descr="A brick walkway leading to a building&#10;&#10;Description automatically generated">
            <a:extLst>
              <a:ext uri="{FF2B5EF4-FFF2-40B4-BE49-F238E27FC236}">
                <a16:creationId xmlns:a16="http://schemas.microsoft.com/office/drawing/2014/main" id="{EB94960E-8048-27D3-DB12-D1D18B0F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075" y="3386459"/>
            <a:ext cx="4399049" cy="29326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231139-5056-6DC6-3B7A-2282E23E2E3F}"/>
              </a:ext>
            </a:extLst>
          </p:cNvPr>
          <p:cNvSpPr txBox="1"/>
          <p:nvPr/>
        </p:nvSpPr>
        <p:spPr>
          <a:xfrm>
            <a:off x="11715583" y="5999216"/>
            <a:ext cx="40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E2F87-CE6D-D4DA-DFCA-83DECA87C30A}"/>
              </a:ext>
            </a:extLst>
          </p:cNvPr>
          <p:cNvSpPr txBox="1"/>
          <p:nvPr/>
        </p:nvSpPr>
        <p:spPr>
          <a:xfrm>
            <a:off x="0" y="6461118"/>
            <a:ext cx="12192000" cy="400110"/>
          </a:xfrm>
          <a:prstGeom prst="rect">
            <a:avLst/>
          </a:prstGeom>
          <a:solidFill>
            <a:srgbClr val="FFC000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06/06/2024, DAMOP Meeting                                      Arman Duha                                               Oklahoma State University</a:t>
            </a:r>
          </a:p>
        </p:txBody>
      </p:sp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4EAB127-5A0D-E143-7587-8FE73FD3F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33" y="4385027"/>
            <a:ext cx="1986517" cy="198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5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DCFABB84-6F5F-FF38-A515-967313CF0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849" y="1514701"/>
            <a:ext cx="5939691" cy="36410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2ECD4E7-DC00-1CCB-4884-A38C88C24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1" y="11335"/>
            <a:ext cx="11816752" cy="754582"/>
          </a:xfrm>
        </p:spPr>
        <p:txBody>
          <a:bodyPr>
            <a:noAutofit/>
          </a:bodyPr>
          <a:lstStyle/>
          <a:p>
            <a:pPr algn="ctr"/>
            <a:r>
              <a:rPr lang="en-US" sz="4300" dirty="0">
                <a:latin typeface="Jost" panose="020B0604020202020204" charset="0"/>
                <a:ea typeface="Jost" panose="020B0604020202020204" charset="0"/>
              </a:rPr>
              <a:t>Optimal Heisenberg limited Scaling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6485E-F0B3-4A69-E58B-81C87BBAEBFF}"/>
              </a:ext>
            </a:extLst>
          </p:cNvPr>
          <p:cNvSpPr txBox="1"/>
          <p:nvPr/>
        </p:nvSpPr>
        <p:spPr>
          <a:xfrm>
            <a:off x="10061" y="5220319"/>
            <a:ext cx="12160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Floquet-engineered model achieves the </a:t>
            </a:r>
          </a:p>
          <a:p>
            <a:pPr algn="ctr"/>
            <a:r>
              <a:rPr lang="en-US" sz="3600" dirty="0">
                <a:solidFill>
                  <a:srgbClr val="FF0000"/>
                </a:solidFill>
              </a:rPr>
              <a:t>optimal Heisenberg limit of 1/N scaling!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C933-E9D9-086D-7C4E-179CDB4766FA}"/>
              </a:ext>
            </a:extLst>
          </p:cNvPr>
          <p:cNvSpPr txBox="1"/>
          <p:nvPr/>
        </p:nvSpPr>
        <p:spPr>
          <a:xfrm>
            <a:off x="11715583" y="599921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F91369-28C5-BCE6-26D8-81CA89E1E11C}"/>
              </a:ext>
            </a:extLst>
          </p:cNvPr>
          <p:cNvSpPr txBox="1"/>
          <p:nvPr/>
        </p:nvSpPr>
        <p:spPr>
          <a:xfrm>
            <a:off x="0" y="6461118"/>
            <a:ext cx="12192000" cy="400110"/>
          </a:xfrm>
          <a:prstGeom prst="rect">
            <a:avLst/>
          </a:prstGeom>
          <a:solidFill>
            <a:srgbClr val="FFC000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06/06/2024, DAMOP Meeting                                      Arman Duha                                               Oklahoma State University</a:t>
            </a:r>
          </a:p>
        </p:txBody>
      </p:sp>
      <p:pic>
        <p:nvPicPr>
          <p:cNvPr id="16" name="Picture 1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7DBD071D-46FD-38D3-2021-947D41995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11" y="1896137"/>
            <a:ext cx="5078085" cy="33617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6EA3D2-0A34-A073-0884-8CC96F0AB32B}"/>
                  </a:ext>
                </a:extLst>
              </p:cNvPr>
              <p:cNvSpPr txBox="1"/>
              <p:nvPr/>
            </p:nvSpPr>
            <p:spPr>
              <a:xfrm>
                <a:off x="9693259" y="2260023"/>
                <a:ext cx="961292" cy="434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>
                    <a:solidFill>
                      <a:srgbClr val="0070C0"/>
                    </a:solidFill>
                  </a:rPr>
                  <a:t>1/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e>
                    </m:rad>
                  </m:oMath>
                </a14:m>
                <a:endParaRPr lang="en-US" sz="2000" b="1" i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6EA3D2-0A34-A073-0884-8CC96F0AB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259" y="2260023"/>
                <a:ext cx="961292" cy="434972"/>
              </a:xfrm>
              <a:prstGeom prst="rect">
                <a:avLst/>
              </a:prstGeom>
              <a:blipFill>
                <a:blip r:embed="rId6"/>
                <a:stretch>
                  <a:fillRect l="-6329" t="-1408"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B97461A-8DD2-762D-129D-A3C12498EF32}"/>
              </a:ext>
            </a:extLst>
          </p:cNvPr>
          <p:cNvSpPr txBox="1"/>
          <p:nvPr/>
        </p:nvSpPr>
        <p:spPr>
          <a:xfrm>
            <a:off x="9818574" y="3720061"/>
            <a:ext cx="593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0070C0"/>
                </a:solidFill>
              </a:rPr>
              <a:t>1/N</a:t>
            </a:r>
          </a:p>
        </p:txBody>
      </p:sp>
      <p:pic>
        <p:nvPicPr>
          <p:cNvPr id="26" name="Picture 25" descr="\documentclass{article}&#10;\usepackage{amsmath}&#10;\pagestyle{empty}&#10;\begin{document}&#10;&#10;$(\Delta \phi)^2 =\frac{(\Delta \mathcal{O})^2}{ (\langle \hat{S}_A^z - \hat{S}_B^z \rangle)^2} $&#10;&#10;&#10;\end{document}" title="IguanaTex Bitmap Display">
            <a:extLst>
              <a:ext uri="{FF2B5EF4-FFF2-40B4-BE49-F238E27FC236}">
                <a16:creationId xmlns:a16="http://schemas.microsoft.com/office/drawing/2014/main" id="{4281F22A-ED9D-9A36-620C-DD5E01EAF10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07665" y="1355969"/>
            <a:ext cx="2563657" cy="555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42AB71-31CA-D9CD-7A35-A65C96424BD3}"/>
              </a:ext>
            </a:extLst>
          </p:cNvPr>
          <p:cNvSpPr txBox="1"/>
          <p:nvPr/>
        </p:nvSpPr>
        <p:spPr>
          <a:xfrm>
            <a:off x="2214956" y="2676385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 = 5</a:t>
            </a:r>
            <a:r>
              <a:rPr lang="en-US" baseline="300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993CD-80B6-982B-9D17-87F6AC474E72}"/>
              </a:ext>
            </a:extLst>
          </p:cNvPr>
          <p:cNvSpPr txBox="1"/>
          <p:nvPr/>
        </p:nvSpPr>
        <p:spPr>
          <a:xfrm>
            <a:off x="2951823" y="3038142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A6400"/>
                </a:solidFill>
              </a:rPr>
              <a:t>10</a:t>
            </a:r>
            <a:r>
              <a:rPr lang="en-US" baseline="30000" dirty="0">
                <a:solidFill>
                  <a:srgbClr val="FA6400"/>
                </a:solidFill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A974EF-9703-A885-D20D-7EC2D255D3EC}"/>
              </a:ext>
            </a:extLst>
          </p:cNvPr>
          <p:cNvSpPr txBox="1"/>
          <p:nvPr/>
        </p:nvSpPr>
        <p:spPr>
          <a:xfrm>
            <a:off x="3415512" y="3454366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</a:t>
            </a:r>
            <a:r>
              <a:rPr lang="en-US" baseline="30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71C494-EDD9-19D7-DE68-A7195659A341}"/>
              </a:ext>
            </a:extLst>
          </p:cNvPr>
          <p:cNvSpPr txBox="1"/>
          <p:nvPr/>
        </p:nvSpPr>
        <p:spPr>
          <a:xfrm>
            <a:off x="3895474" y="387381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40</a:t>
            </a:r>
            <a:r>
              <a:rPr lang="en-US" baseline="300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3627A6-5BCA-026C-698F-D3AAEDD827DE}"/>
              </a:ext>
            </a:extLst>
          </p:cNvPr>
          <p:cNvSpPr txBox="1"/>
          <p:nvPr/>
        </p:nvSpPr>
        <p:spPr>
          <a:xfrm>
            <a:off x="4290365" y="4217265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70</a:t>
            </a:r>
            <a:r>
              <a:rPr lang="en-US" baseline="30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</a:t>
            </a:r>
            <a:endParaRPr lang="en-US" baseline="-25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86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FD2EF2-E9E0-914C-11A3-24294C587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42" y="11337"/>
            <a:ext cx="11816752" cy="754582"/>
          </a:xfrm>
        </p:spPr>
        <p:txBody>
          <a:bodyPr>
            <a:noAutofit/>
          </a:bodyPr>
          <a:lstStyle/>
          <a:p>
            <a:pPr algn="ctr"/>
            <a:r>
              <a:rPr lang="en-US" sz="4300" dirty="0">
                <a:latin typeface="Jost"/>
                <a:ea typeface="Jost"/>
              </a:rPr>
              <a:t>Outlook   </a:t>
            </a:r>
            <a:endParaRPr lang="en-US" sz="4300" dirty="0">
              <a:latin typeface="Jost" panose="020B0604020202020204" charset="0"/>
              <a:ea typeface="Jos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CB0C1-0EEA-670D-32AD-2D627650D4EB}"/>
              </a:ext>
            </a:extLst>
          </p:cNvPr>
          <p:cNvSpPr txBox="1"/>
          <p:nvPr/>
        </p:nvSpPr>
        <p:spPr>
          <a:xfrm>
            <a:off x="161842" y="352528"/>
            <a:ext cx="9283815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Using </a:t>
            </a:r>
            <a:r>
              <a:rPr lang="en-US" sz="2800" dirty="0" err="1"/>
              <a:t>spatio</a:t>
            </a:r>
            <a:r>
              <a:rPr lang="en-US" sz="2800" dirty="0"/>
              <a:t>-temporal control </a:t>
            </a:r>
            <a:r>
              <a:rPr lang="en-US" sz="2800" b="1" dirty="0"/>
              <a:t>Heisenberg limited scaling (1/N)</a:t>
            </a:r>
            <a:r>
              <a:rPr lang="en-US" sz="2800" dirty="0"/>
              <a:t> of squeezing is achieved with </a:t>
            </a:r>
            <a:r>
              <a:rPr lang="en-US" sz="2800" b="1" dirty="0"/>
              <a:t>finite range </a:t>
            </a:r>
            <a:r>
              <a:rPr lang="en-US" sz="2800" dirty="0"/>
              <a:t>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Orders of magnitude increase in achievable squeezing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Applicable for finite range, Ising interacting systems making our model realizable in a large variety of platforms: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800" dirty="0"/>
              <a:t>Polar molecules (</a:t>
            </a:r>
            <a:r>
              <a:rPr lang="el-GR" sz="2800" dirty="0"/>
              <a:t>α</a:t>
            </a:r>
            <a:r>
              <a:rPr lang="en-US" sz="2800" dirty="0"/>
              <a:t>=3)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800" dirty="0"/>
              <a:t>Rydberg atoms(</a:t>
            </a:r>
            <a:r>
              <a:rPr lang="el-GR" sz="2800" dirty="0"/>
              <a:t>α</a:t>
            </a:r>
            <a:r>
              <a:rPr lang="en-US" sz="2800" dirty="0"/>
              <a:t>=3,6)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800" dirty="0"/>
              <a:t>Magnetic atoms (</a:t>
            </a:r>
            <a:r>
              <a:rPr lang="el-GR" sz="2800" dirty="0"/>
              <a:t>α</a:t>
            </a:r>
            <a:r>
              <a:rPr lang="en-US" sz="2800" dirty="0"/>
              <a:t>=3)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800" dirty="0"/>
              <a:t>Trapped ions (1&lt;</a:t>
            </a:r>
            <a:r>
              <a:rPr lang="el-GR" sz="2800" dirty="0"/>
              <a:t> α</a:t>
            </a:r>
            <a:r>
              <a:rPr lang="en-US" sz="2800" dirty="0"/>
              <a:t>&lt;3)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	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E5B45C-5A82-1843-A158-215830CAF220}"/>
              </a:ext>
            </a:extLst>
          </p:cNvPr>
          <p:cNvSpPr txBox="1"/>
          <p:nvPr/>
        </p:nvSpPr>
        <p:spPr>
          <a:xfrm>
            <a:off x="11715583" y="599921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0E3C7-1780-D6A2-2F94-83E831128EA0}"/>
              </a:ext>
            </a:extLst>
          </p:cNvPr>
          <p:cNvSpPr txBox="1"/>
          <p:nvPr/>
        </p:nvSpPr>
        <p:spPr>
          <a:xfrm>
            <a:off x="0" y="6461118"/>
            <a:ext cx="12192000" cy="400110"/>
          </a:xfrm>
          <a:prstGeom prst="rect">
            <a:avLst/>
          </a:prstGeom>
          <a:solidFill>
            <a:srgbClr val="FFC000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06/06/2024, DAMOP Meeting                                      Arman Duha                                               Oklahoma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126207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95BEE-D0D3-7972-B75A-E15C59428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237" y="4533809"/>
            <a:ext cx="9578895" cy="131794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B0F0"/>
                </a:solidFill>
              </a:rPr>
              <a:t>Thank you for your attention!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F53E66-6906-C1E3-B467-5E816089A75C}"/>
              </a:ext>
            </a:extLst>
          </p:cNvPr>
          <p:cNvSpPr txBox="1"/>
          <p:nvPr/>
        </p:nvSpPr>
        <p:spPr>
          <a:xfrm>
            <a:off x="731520" y="2228244"/>
            <a:ext cx="679884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Reference:</a:t>
            </a:r>
          </a:p>
          <a:p>
            <a:r>
              <a:rPr lang="en-US" sz="2800" b="1" i="1" dirty="0"/>
              <a:t>Two-mode squeezing in Floquet engineered </a:t>
            </a:r>
          </a:p>
          <a:p>
            <a:r>
              <a:rPr lang="en-US" sz="2800" b="1" i="1" dirty="0"/>
              <a:t>power-law interacting spin models</a:t>
            </a:r>
          </a:p>
          <a:p>
            <a:r>
              <a:rPr lang="en-US" sz="2800" b="0" i="0" u="none" strike="noStrike" dirty="0">
                <a:effectLst/>
                <a:latin typeface="Lucida Grande"/>
                <a:hlinkClick r:id="rId2"/>
              </a:rPr>
              <a:t>arXiv:2402.18642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 descr="A close-up of a person&#10;&#10;Description automatically generated">
            <a:extLst>
              <a:ext uri="{FF2B5EF4-FFF2-40B4-BE49-F238E27FC236}">
                <a16:creationId xmlns:a16="http://schemas.microsoft.com/office/drawing/2014/main" id="{DE76E3E6-9781-7053-6408-0BAEE4E38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736" y="672138"/>
            <a:ext cx="1514539" cy="1947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ADF926-8DE9-6245-63F6-03DE0767B3F2}"/>
              </a:ext>
            </a:extLst>
          </p:cNvPr>
          <p:cNvSpPr txBox="1"/>
          <p:nvPr/>
        </p:nvSpPr>
        <p:spPr>
          <a:xfrm>
            <a:off x="731520" y="674752"/>
            <a:ext cx="63444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Collaborator: </a:t>
            </a:r>
          </a:p>
          <a:p>
            <a:r>
              <a:rPr lang="en-US" sz="3200" dirty="0"/>
              <a:t>Dr. Thomas Bilitewski</a:t>
            </a:r>
          </a:p>
          <a:p>
            <a:r>
              <a:rPr lang="en-US" sz="3200" dirty="0"/>
              <a:t>Oklahoma State University, Stillwater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A2D342-8B02-C4D9-54BC-13904DB1C451}"/>
              </a:ext>
            </a:extLst>
          </p:cNvPr>
          <p:cNvSpPr txBox="1"/>
          <p:nvPr/>
        </p:nvSpPr>
        <p:spPr>
          <a:xfrm>
            <a:off x="0" y="6461118"/>
            <a:ext cx="12192000" cy="400110"/>
          </a:xfrm>
          <a:prstGeom prst="rect">
            <a:avLst/>
          </a:prstGeom>
          <a:solidFill>
            <a:srgbClr val="FFC000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03/06/2024, APS March Meeting                                 Arman Duha                                               Oklahoma State University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E1EE4-986A-60AD-D214-7AE7FB7EB7B1}"/>
              </a:ext>
            </a:extLst>
          </p:cNvPr>
          <p:cNvSpPr txBox="1"/>
          <p:nvPr/>
        </p:nvSpPr>
        <p:spPr>
          <a:xfrm>
            <a:off x="11715583" y="599921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4C00EF-6C16-B952-0E52-6331B9D34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927" y="4553564"/>
            <a:ext cx="2901656" cy="1317948"/>
          </a:xfrm>
          <a:prstGeom prst="rect">
            <a:avLst/>
          </a:prstGeom>
        </p:spPr>
      </p:pic>
      <p:pic>
        <p:nvPicPr>
          <p:cNvPr id="11" name="Picture 10" descr="A qr code on a cell phone screen&#10;&#10;Description automatically generated">
            <a:extLst>
              <a:ext uri="{FF2B5EF4-FFF2-40B4-BE49-F238E27FC236}">
                <a16:creationId xmlns:a16="http://schemas.microsoft.com/office/drawing/2014/main" id="{87D16A6E-456D-E5B8-94BA-769A467C78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59" t="108" r="14822" b="-108"/>
          <a:stretch/>
        </p:blipFill>
        <p:spPr>
          <a:xfrm>
            <a:off x="8523339" y="672138"/>
            <a:ext cx="3192014" cy="387116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F5CF97E-EEE3-DAEA-79CC-A698399E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42" y="11337"/>
            <a:ext cx="11816752" cy="754582"/>
          </a:xfrm>
        </p:spPr>
        <p:txBody>
          <a:bodyPr>
            <a:noAutofit/>
          </a:bodyPr>
          <a:lstStyle/>
          <a:p>
            <a:pPr algn="ctr"/>
            <a:r>
              <a:rPr lang="en-US" sz="4300" dirty="0">
                <a:latin typeface="Jost"/>
                <a:ea typeface="Jost"/>
              </a:rPr>
              <a:t>Acknowledgement   </a:t>
            </a:r>
            <a:endParaRPr lang="en-US" sz="4300" dirty="0">
              <a:latin typeface="Jost" panose="020B0604020202020204" charset="0"/>
              <a:ea typeface="Jost" panose="020B0604020202020204" charset="0"/>
            </a:endParaRPr>
          </a:p>
        </p:txBody>
      </p:sp>
      <p:pic>
        <p:nvPicPr>
          <p:cNvPr id="13" name="Picture 1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3B67104-F75C-0A78-D3A6-4D0B9E742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465" y="3962168"/>
            <a:ext cx="2403686" cy="240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86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976E2-F950-0052-EF12-FBFFBE86B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74" y="-4360"/>
            <a:ext cx="10044549" cy="1325563"/>
          </a:xfrm>
        </p:spPr>
        <p:txBody>
          <a:bodyPr/>
          <a:lstStyle/>
          <a:p>
            <a:pPr algn="ctr"/>
            <a:r>
              <a:rPr lang="en-US" dirty="0"/>
              <a:t>Back-up slides</a:t>
            </a:r>
          </a:p>
        </p:txBody>
      </p:sp>
      <p:pic>
        <p:nvPicPr>
          <p:cNvPr id="4" name="Picture 3" descr="\documentclass{article}&#10;\usepackage{amsmath}&#10;\pagestyle{empty}&#10;\begin{document}&#10;&#10;$\hat{H}= \frac{1}{2}\sum_{i\neq j} V_{ij} \Big[\frac{V_{\perp}}{2}(\hat{s}_{i}^+ \hat{s}_{j}^- +  \hat{s}_{i}^- \hat{s}_{j}^+ ) + V_z \hat{s}_{i}^z \hat{s}_{j}^z \Big]  $&#10;&#10;&#10;\end{document}" title="IguanaTex Bitmap Display">
            <a:extLst>
              <a:ext uri="{FF2B5EF4-FFF2-40B4-BE49-F238E27FC236}">
                <a16:creationId xmlns:a16="http://schemas.microsoft.com/office/drawing/2014/main" id="{6202D254-D3FA-EC5B-FFBE-D27985C8C28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39386" y="1970907"/>
            <a:ext cx="6179049" cy="569524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+ \sum_{\boldsymbol{i}} h_{\boldsymbol{i},x}(t) \hat{s}_{\boldsymbol{i}}^x +h_{\boldsymbol{i},y}(t) \hat{s}_{\boldsymbol{i}}^y  +h_{\boldsymbol{i},z}(t) \hat{s}_{\boldsymbol{i}}^z $&#10;&#10;&#10;\end{document}" title="IguanaTex Bitmap Display">
            <a:extLst>
              <a:ext uri="{FF2B5EF4-FFF2-40B4-BE49-F238E27FC236}">
                <a16:creationId xmlns:a16="http://schemas.microsoft.com/office/drawing/2014/main" id="{B56C4DEF-7D74-AA44-1806-5BB686FF95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344792" y="2873076"/>
            <a:ext cx="5053333" cy="3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58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sphere with a number of arrows&#10;&#10;Description automatically generated with medium confidence">
            <a:extLst>
              <a:ext uri="{FF2B5EF4-FFF2-40B4-BE49-F238E27FC236}">
                <a16:creationId xmlns:a16="http://schemas.microsoft.com/office/drawing/2014/main" id="{F95E13DF-1D08-95D1-E8F3-1CB6A7895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6" y="385421"/>
            <a:ext cx="2351163" cy="4536571"/>
          </a:xfrm>
          <a:prstGeom prst="rect">
            <a:avLst/>
          </a:prstGeom>
        </p:spPr>
      </p:pic>
      <p:pic>
        <p:nvPicPr>
          <p:cNvPr id="8" name="Picture 7" descr="A diagram of a sphere with arrows and a graph&#10;&#10;Description automatically generated">
            <a:extLst>
              <a:ext uri="{FF2B5EF4-FFF2-40B4-BE49-F238E27FC236}">
                <a16:creationId xmlns:a16="http://schemas.microsoft.com/office/drawing/2014/main" id="{D9808B81-3A6F-3802-8290-78A909EB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367" y="396587"/>
            <a:ext cx="2022203" cy="4523819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BB365555-547D-D77E-6475-BB7EB05EF7DC}"/>
              </a:ext>
            </a:extLst>
          </p:cNvPr>
          <p:cNvSpPr txBox="1"/>
          <p:nvPr/>
        </p:nvSpPr>
        <p:spPr>
          <a:xfrm>
            <a:off x="0" y="5128197"/>
            <a:ext cx="4693914" cy="745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50976">
              <a:spcAft>
                <a:spcPts val="600"/>
              </a:spcAft>
            </a:pPr>
            <a:r>
              <a:rPr lang="en-US" sz="1872" kern="1200">
                <a:solidFill>
                  <a:srgbClr val="222222"/>
                </a:solidFill>
                <a:latin typeface="Arial" panose="020B0604020202020204" pitchFamily="34" charset="0"/>
                <a:ea typeface="+mn-ea"/>
                <a:cs typeface="+mn-cs"/>
              </a:rPr>
              <a:t>Ma, Jian, et al. “Quantum spin squeezing.”</a:t>
            </a:r>
          </a:p>
          <a:p>
            <a:pPr defTabSz="950976">
              <a:spcAft>
                <a:spcPts val="600"/>
              </a:spcAft>
            </a:pPr>
            <a:r>
              <a:rPr lang="en-US" sz="1872" kern="1200">
                <a:solidFill>
                  <a:srgbClr val="222222"/>
                </a:solidFill>
                <a:latin typeface="Arial" panose="020B0604020202020204" pitchFamily="34" charset="0"/>
                <a:ea typeface="+mn-ea"/>
                <a:cs typeface="+mn-cs"/>
              </a:rPr>
              <a:t> </a:t>
            </a:r>
            <a:r>
              <a:rPr lang="en-US" sz="1872" i="1" kern="1200">
                <a:solidFill>
                  <a:srgbClr val="222222"/>
                </a:solidFill>
                <a:latin typeface="Arial" panose="020B0604020202020204" pitchFamily="34" charset="0"/>
                <a:ea typeface="+mn-ea"/>
                <a:cs typeface="+mn-cs"/>
              </a:rPr>
              <a:t>Physics Reports</a:t>
            </a:r>
            <a:r>
              <a:rPr lang="en-US" sz="1872" kern="1200">
                <a:solidFill>
                  <a:srgbClr val="222222"/>
                </a:solidFill>
                <a:latin typeface="Arial" panose="020B0604020202020204" pitchFamily="34" charset="0"/>
                <a:ea typeface="+mn-ea"/>
                <a:cs typeface="+mn-cs"/>
              </a:rPr>
              <a:t> 509.2-3 (2011): 89-165.</a:t>
            </a:r>
            <a:endParaRPr lang="en-US"/>
          </a:p>
        </p:txBody>
      </p:sp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FF11020E-C3D0-D824-1ADB-24C62A66A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399" y="1401230"/>
            <a:ext cx="6996657" cy="40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73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colored lines&#10;&#10;Description automatically generated">
            <a:extLst>
              <a:ext uri="{FF2B5EF4-FFF2-40B4-BE49-F238E27FC236}">
                <a16:creationId xmlns:a16="http://schemas.microsoft.com/office/drawing/2014/main" id="{6C2D0273-6134-6877-3450-D9D7553F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09" y="445620"/>
            <a:ext cx="6727982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23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D4B73AF-9AF3-5657-B53D-0BAD2719C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8" y="224421"/>
            <a:ext cx="5690229" cy="3329079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82A007C-31EE-C43B-EA52-D4117D7BB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855" y="3254842"/>
            <a:ext cx="5687658" cy="301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21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90ED13-31EF-5AB1-F6F0-BFA00DF34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504"/>
            <a:ext cx="12191999" cy="7545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Power-law interacting spin systems</a:t>
            </a:r>
          </a:p>
        </p:txBody>
      </p:sp>
      <p:pic>
        <p:nvPicPr>
          <p:cNvPr id="8" name="Picture 7" descr="A diagram of a physics experiment&#10;&#10;Description automatically generated">
            <a:extLst>
              <a:ext uri="{FF2B5EF4-FFF2-40B4-BE49-F238E27FC236}">
                <a16:creationId xmlns:a16="http://schemas.microsoft.com/office/drawing/2014/main" id="{A0964649-4841-7928-3401-6E8CEA5B4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522" y="3224456"/>
            <a:ext cx="5057412" cy="2401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BD310E-FF0A-4AC8-2A0A-15BF0ACB4A1B}"/>
              </a:ext>
            </a:extLst>
          </p:cNvPr>
          <p:cNvSpPr txBox="1"/>
          <p:nvPr/>
        </p:nvSpPr>
        <p:spPr>
          <a:xfrm>
            <a:off x="361070" y="3550687"/>
            <a:ext cx="5392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0" i="0" err="1">
                <a:solidFill>
                  <a:srgbClr val="222222"/>
                </a:solidFill>
                <a:effectLst/>
                <a:latin typeface="Jost" panose="020B0604020202020204" charset="0"/>
                <a:ea typeface="Jost" panose="020B0604020202020204" charset="0"/>
              </a:rPr>
              <a:t>Eckner</a:t>
            </a:r>
            <a:r>
              <a:rPr lang="en-US" sz="1200" b="0" i="0">
                <a:solidFill>
                  <a:srgbClr val="222222"/>
                </a:solidFill>
                <a:effectLst/>
                <a:latin typeface="Jost" panose="020B0604020202020204" charset="0"/>
                <a:ea typeface="Jost" panose="020B0604020202020204" charset="0"/>
              </a:rPr>
              <a:t>, William J., et al.,</a:t>
            </a:r>
            <a:r>
              <a:rPr lang="en-US" sz="1200" b="0" i="1">
                <a:solidFill>
                  <a:srgbClr val="222222"/>
                </a:solidFill>
                <a:effectLst/>
                <a:latin typeface="Jost" panose="020B0604020202020204" charset="0"/>
                <a:ea typeface="Jost" panose="020B0604020202020204" charset="0"/>
              </a:rPr>
              <a:t> Nature</a:t>
            </a:r>
            <a:r>
              <a:rPr lang="en-US" sz="1200" b="0" i="0">
                <a:solidFill>
                  <a:srgbClr val="222222"/>
                </a:solidFill>
                <a:effectLst/>
                <a:latin typeface="Jost" panose="020B0604020202020204" charset="0"/>
                <a:ea typeface="Jost" panose="020B0604020202020204" charset="0"/>
              </a:rPr>
              <a:t> 621.7980 (2023): 734-739</a:t>
            </a:r>
          </a:p>
          <a:p>
            <a:r>
              <a:rPr lang="en-US" sz="1200" b="1" i="0">
                <a:solidFill>
                  <a:srgbClr val="222222"/>
                </a:solidFill>
                <a:effectLst/>
                <a:latin typeface="Jost" panose="020B0604020202020204" charset="0"/>
                <a:ea typeface="Jost" panose="020B0604020202020204" charset="0"/>
              </a:rPr>
              <a:t>"Realizing spin squeezing with Rydberg interactions in an optical clock."</a:t>
            </a:r>
            <a:endParaRPr lang="en-US" sz="1200" b="1">
              <a:latin typeface="Jost" panose="020B0604020202020204" charset="0"/>
              <a:ea typeface="Jost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D90A8-4F85-B77E-B7BC-7EEF6A5324DA}"/>
              </a:ext>
            </a:extLst>
          </p:cNvPr>
          <p:cNvSpPr txBox="1"/>
          <p:nvPr/>
        </p:nvSpPr>
        <p:spPr>
          <a:xfrm>
            <a:off x="5725796" y="5712846"/>
            <a:ext cx="6340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0" i="0" dirty="0">
                <a:solidFill>
                  <a:srgbClr val="222222"/>
                </a:solidFill>
                <a:effectLst/>
                <a:latin typeface="Jost" panose="020B0604020202020204" charset="0"/>
                <a:ea typeface="Jost" panose="020B0604020202020204" charset="0"/>
              </a:rPr>
              <a:t>Franke, Johannes, et al., 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Jost" panose="020B0604020202020204" charset="0"/>
                <a:ea typeface="Jost" panose="020B0604020202020204" charset="0"/>
              </a:rPr>
              <a:t>Nature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Jost" panose="020B0604020202020204" charset="0"/>
                <a:ea typeface="Jost" panose="020B0604020202020204" charset="0"/>
              </a:rPr>
              <a:t> 621.7980 (2023): 740-745.</a:t>
            </a:r>
          </a:p>
          <a:p>
            <a:pPr algn="ctr"/>
            <a:r>
              <a:rPr lang="en-US" sz="1200" b="0" i="0" dirty="0">
                <a:solidFill>
                  <a:srgbClr val="222222"/>
                </a:solidFill>
                <a:effectLst/>
                <a:latin typeface="Jost" panose="020B0604020202020204" charset="0"/>
                <a:ea typeface="Jost" panose="020B0604020202020204" charset="0"/>
              </a:rPr>
              <a:t> </a:t>
            </a:r>
            <a:r>
              <a:rPr lang="en-US" sz="1200" b="1" i="0" dirty="0">
                <a:solidFill>
                  <a:srgbClr val="222222"/>
                </a:solidFill>
                <a:effectLst/>
                <a:latin typeface="Jost" panose="020B0604020202020204" charset="0"/>
                <a:ea typeface="Jost" panose="020B0604020202020204" charset="0"/>
              </a:rPr>
              <a:t>"Quantum-enhanced sensing on optical transitions through finite-range interactions." </a:t>
            </a:r>
            <a:endParaRPr lang="en-US" sz="1200" b="1" dirty="0">
              <a:latin typeface="Jost" panose="020B0604020202020204" charset="0"/>
              <a:ea typeface="Jost" panose="020B0604020202020204" charset="0"/>
            </a:endParaRPr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0AE38017-7376-8456-2433-CA1E20572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47" y="840574"/>
            <a:ext cx="4904878" cy="2385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ADB374-5366-4FEA-B44C-9344357406B6}"/>
              </a:ext>
            </a:extLst>
          </p:cNvPr>
          <p:cNvSpPr txBox="1"/>
          <p:nvPr/>
        </p:nvSpPr>
        <p:spPr>
          <a:xfrm>
            <a:off x="7447934" y="2182327"/>
            <a:ext cx="2491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A6400"/>
                </a:solidFill>
              </a:rPr>
              <a:t>Rydberg array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A5525D-A569-6F31-32D5-060B4BFC9A87}"/>
              </a:ext>
            </a:extLst>
          </p:cNvPr>
          <p:cNvCxnSpPr>
            <a:cxnSpLocks/>
          </p:cNvCxnSpPr>
          <p:nvPr/>
        </p:nvCxnSpPr>
        <p:spPr>
          <a:xfrm flipV="1">
            <a:off x="5933175" y="2474714"/>
            <a:ext cx="1335848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E21055-7C29-27A6-0D89-5A77103F2BFE}"/>
              </a:ext>
            </a:extLst>
          </p:cNvPr>
          <p:cNvSpPr txBox="1"/>
          <p:nvPr/>
        </p:nvSpPr>
        <p:spPr>
          <a:xfrm>
            <a:off x="1753711" y="4791603"/>
            <a:ext cx="2324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A6400"/>
                </a:solidFill>
              </a:rPr>
              <a:t>Trapped 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22A9D4-8052-8D90-FA91-6DE7068E0998}"/>
              </a:ext>
            </a:extLst>
          </p:cNvPr>
          <p:cNvCxnSpPr>
            <a:cxnSpLocks/>
          </p:cNvCxnSpPr>
          <p:nvPr/>
        </p:nvCxnSpPr>
        <p:spPr>
          <a:xfrm flipH="1">
            <a:off x="4306979" y="5134158"/>
            <a:ext cx="135193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FC994D5-CBF5-2C20-EF02-7A32DD529DA0}"/>
              </a:ext>
            </a:extLst>
          </p:cNvPr>
          <p:cNvSpPr/>
          <p:nvPr/>
        </p:nvSpPr>
        <p:spPr>
          <a:xfrm>
            <a:off x="5798041" y="3224455"/>
            <a:ext cx="6156519" cy="3151267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EE056BD-C647-ACA4-387F-6561E1070260}"/>
              </a:ext>
            </a:extLst>
          </p:cNvPr>
          <p:cNvSpPr/>
          <p:nvPr/>
        </p:nvSpPr>
        <p:spPr>
          <a:xfrm>
            <a:off x="249313" y="789086"/>
            <a:ext cx="5504951" cy="3376514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\documentclass{article}&#10;\usepackage{amsmath}&#10;\pagestyle{empty}&#10;\begin{document}&#10;&#10;$\boldsymbol{\sim \frac{1}{r^{\alpha}}}  $&#10;&#10;&#10;\end{document}" title="IguanaTex Bitmap Display">
            <a:extLst>
              <a:ext uri="{FF2B5EF4-FFF2-40B4-BE49-F238E27FC236}">
                <a16:creationId xmlns:a16="http://schemas.microsoft.com/office/drawing/2014/main" id="{1E167479-C4BA-8131-AEEB-783A7B63DA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730138" y="810608"/>
            <a:ext cx="659740" cy="3636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9BEE85-59A4-42F1-AF1E-A88B9F8551C9}"/>
              </a:ext>
            </a:extLst>
          </p:cNvPr>
          <p:cNvSpPr txBox="1"/>
          <p:nvPr/>
        </p:nvSpPr>
        <p:spPr>
          <a:xfrm>
            <a:off x="11715583" y="5999216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 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667EC-1E0E-6C93-564D-348F2631DF50}"/>
              </a:ext>
            </a:extLst>
          </p:cNvPr>
          <p:cNvSpPr txBox="1"/>
          <p:nvPr/>
        </p:nvSpPr>
        <p:spPr>
          <a:xfrm>
            <a:off x="0" y="6461118"/>
            <a:ext cx="12192000" cy="400110"/>
          </a:xfrm>
          <a:prstGeom prst="rect">
            <a:avLst/>
          </a:prstGeom>
          <a:solidFill>
            <a:srgbClr val="FFC000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06/06/2024, DAMOP Meeting                                      Arman Duha                                               Oklahoma State University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33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05FE-2B6A-7CA0-B158-753519FAA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2" y="34504"/>
            <a:ext cx="12113535" cy="7545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Spatial Control &amp; Single-site Resolution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95EFB8-42D6-9A8B-057B-CC0797136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298" y="807992"/>
            <a:ext cx="3267439" cy="11590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D08B136-9730-45A6-25BA-85E9AACE840F}"/>
                  </a:ext>
                </a:extLst>
              </p14:cNvPr>
              <p14:cNvContentPartPr/>
              <p14:nvPr/>
            </p14:nvContentPartPr>
            <p14:xfrm>
              <a:off x="3646044" y="5393673"/>
              <a:ext cx="391320" cy="117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D08B136-9730-45A6-25BA-85E9AACE84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39930" y="5387553"/>
                <a:ext cx="403549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E1C9547-9FED-1150-4F16-EC623E2F1AFD}"/>
                  </a:ext>
                </a:extLst>
              </p14:cNvPr>
              <p14:cNvContentPartPr/>
              <p14:nvPr/>
            </p14:nvContentPartPr>
            <p14:xfrm>
              <a:off x="3766838" y="5445494"/>
              <a:ext cx="331920" cy="120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E1C9547-9FED-1150-4F16-EC623E2F1A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3838" y="5382494"/>
                <a:ext cx="4575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AACFC9F-5C3F-80E3-6AF0-1CC36391E49F}"/>
                  </a:ext>
                </a:extLst>
              </p14:cNvPr>
              <p14:cNvContentPartPr/>
              <p14:nvPr/>
            </p14:nvContentPartPr>
            <p14:xfrm>
              <a:off x="7210371" y="270790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AACFC9F-5C3F-80E3-6AF0-1CC36391E49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47371" y="264490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02D8BA44-25AC-25F4-718D-D660FF7E6E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05" r="36156" b="54317"/>
          <a:stretch/>
        </p:blipFill>
        <p:spPr>
          <a:xfrm>
            <a:off x="8102669" y="622964"/>
            <a:ext cx="4032069" cy="1647587"/>
          </a:xfrm>
          <a:prstGeom prst="rect">
            <a:avLst/>
          </a:prstGeom>
        </p:spPr>
      </p:pic>
      <p:pic>
        <p:nvPicPr>
          <p:cNvPr id="14" name="Picture 13" descr="A picture containing screenshot, text, diagram, design&#10;&#10;Description automatically generated">
            <a:extLst>
              <a:ext uri="{FF2B5EF4-FFF2-40B4-BE49-F238E27FC236}">
                <a16:creationId xmlns:a16="http://schemas.microsoft.com/office/drawing/2014/main" id="{C35B3CF6-9F2E-FF82-0F7C-D4339BC0A66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" r="47919" b="42662"/>
          <a:stretch/>
        </p:blipFill>
        <p:spPr>
          <a:xfrm>
            <a:off x="8687685" y="3213004"/>
            <a:ext cx="2739294" cy="25061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803AC6-DAF6-1255-A435-EAEADE6E39BC}"/>
              </a:ext>
            </a:extLst>
          </p:cNvPr>
          <p:cNvSpPr txBox="1"/>
          <p:nvPr/>
        </p:nvSpPr>
        <p:spPr>
          <a:xfrm>
            <a:off x="321240" y="2173406"/>
            <a:ext cx="609755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b="1">
                <a:latin typeface="Jost" panose="020B0604020202020204" charset="0"/>
                <a:ea typeface="Jost" panose="020B0604020202020204" charset="0"/>
              </a:rPr>
              <a:t> </a:t>
            </a:r>
            <a:r>
              <a:rPr lang="fr-FR" sz="1300" err="1">
                <a:solidFill>
                  <a:schemeClr val="tx1"/>
                </a:solidFill>
                <a:latin typeface="Jost" panose="020B0604020202020204" charset="0"/>
                <a:ea typeface="Jost" panose="020B0604020202020204" charset="0"/>
              </a:rPr>
              <a:t>Ye</a:t>
            </a:r>
            <a:r>
              <a:rPr lang="fr-FR" sz="1300">
                <a:solidFill>
                  <a:schemeClr val="tx1"/>
                </a:solidFill>
                <a:latin typeface="Jost" panose="020B0604020202020204" charset="0"/>
                <a:ea typeface="Jost" panose="020B0604020202020204" charset="0"/>
              </a:rPr>
              <a:t> et al., </a:t>
            </a:r>
            <a:r>
              <a:rPr lang="en-US" sz="1300">
                <a:solidFill>
                  <a:schemeClr val="tx1"/>
                </a:solidFill>
                <a:latin typeface="Jost" panose="020B0604020202020204" charset="0"/>
                <a:ea typeface="Jost" panose="020B0604020202020204" charset="0"/>
              </a:rPr>
              <a:t>Science 375, 1299-130 (2022)  </a:t>
            </a:r>
            <a:br>
              <a:rPr lang="en-US" sz="1300">
                <a:solidFill>
                  <a:schemeClr val="tx1"/>
                </a:solidFill>
                <a:latin typeface="Jost" panose="020B0604020202020204" charset="0"/>
                <a:ea typeface="Jost" panose="020B0604020202020204" charset="0"/>
              </a:rPr>
            </a:br>
            <a:r>
              <a:rPr lang="en-US" sz="1300" b="1">
                <a:solidFill>
                  <a:schemeClr val="tx1"/>
                </a:solidFill>
                <a:latin typeface="Jost" panose="020B0604020202020204" charset="0"/>
                <a:ea typeface="Jost" panose="020B0604020202020204" charset="0"/>
              </a:rPr>
              <a:t>“</a:t>
            </a:r>
            <a:r>
              <a:rPr lang="en-US" sz="1300" b="1">
                <a:latin typeface="Jost" panose="020B0604020202020204" charset="0"/>
                <a:ea typeface="Jost" panose="020B0604020202020204" charset="0"/>
              </a:rPr>
              <a:t>Reactions between layer-resolved molecules </a:t>
            </a:r>
          </a:p>
          <a:p>
            <a:pPr algn="ctr"/>
            <a:r>
              <a:rPr lang="en-US" sz="1300" b="1">
                <a:latin typeface="Jost" panose="020B0604020202020204" charset="0"/>
                <a:ea typeface="Jost" panose="020B0604020202020204" charset="0"/>
              </a:rPr>
              <a:t>mediated by dipolar spin exchange”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70DDC2-6906-3519-7671-ED299F4E970D}"/>
              </a:ext>
            </a:extLst>
          </p:cNvPr>
          <p:cNvSpPr txBox="1"/>
          <p:nvPr/>
        </p:nvSpPr>
        <p:spPr>
          <a:xfrm>
            <a:off x="0" y="1107821"/>
            <a:ext cx="1663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A6400"/>
                </a:solidFill>
                <a:latin typeface="Jost" panose="020B0604020202020204" charset="0"/>
                <a:ea typeface="Jost" panose="020B0604020202020204" charset="0"/>
              </a:rPr>
              <a:t>Polar Molecules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438C06-9E34-30DD-CC94-45A24FA77804}"/>
              </a:ext>
            </a:extLst>
          </p:cNvPr>
          <p:cNvSpPr txBox="1"/>
          <p:nvPr/>
        </p:nvSpPr>
        <p:spPr>
          <a:xfrm>
            <a:off x="6296312" y="1155949"/>
            <a:ext cx="1663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A6400"/>
                </a:solidFill>
                <a:latin typeface="Jost" panose="020B0604020202020204" charset="0"/>
                <a:ea typeface="Jost" panose="020B0604020202020204" charset="0"/>
              </a:rPr>
              <a:t>Tweezer Arrays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986B34-4519-44C7-5771-8DE3CF2E94B7}"/>
              </a:ext>
            </a:extLst>
          </p:cNvPr>
          <p:cNvSpPr txBox="1"/>
          <p:nvPr/>
        </p:nvSpPr>
        <p:spPr>
          <a:xfrm>
            <a:off x="0" y="4041912"/>
            <a:ext cx="1663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A6400"/>
                </a:solidFill>
                <a:latin typeface="Jost" panose="020B0604020202020204" charset="0"/>
                <a:ea typeface="Jost" panose="020B0604020202020204" charset="0"/>
              </a:rPr>
              <a:t>Magnetic atoms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6110FD-4EF5-6DB1-402C-CA83E03D7613}"/>
              </a:ext>
            </a:extLst>
          </p:cNvPr>
          <p:cNvSpPr txBox="1"/>
          <p:nvPr/>
        </p:nvSpPr>
        <p:spPr>
          <a:xfrm>
            <a:off x="904628" y="5905627"/>
            <a:ext cx="522176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Jost" panose="020B0604020202020204" charset="0"/>
                <a:ea typeface="Jost" panose="020B0604020202020204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Jost" panose="020B0604020202020204" charset="0"/>
                <a:ea typeface="Jost" panose="020B0604020202020204" charset="0"/>
              </a:rPr>
              <a:t>Ketterle</a:t>
            </a:r>
            <a:r>
              <a:rPr lang="en-US" sz="1300" dirty="0">
                <a:solidFill>
                  <a:schemeClr val="tx1"/>
                </a:solidFill>
                <a:latin typeface="Jost" panose="020B0604020202020204" charset="0"/>
                <a:ea typeface="Jost" panose="020B0604020202020204" charset="0"/>
              </a:rPr>
              <a:t> et al., arXiv:2302.07209 (2023) </a:t>
            </a:r>
            <a:br>
              <a:rPr lang="en-US" sz="1300" dirty="0">
                <a:solidFill>
                  <a:schemeClr val="tx1"/>
                </a:solidFill>
                <a:latin typeface="Jost" panose="020B0604020202020204" charset="0"/>
                <a:ea typeface="Jost" panose="020B0604020202020204" charset="0"/>
              </a:rPr>
            </a:br>
            <a:r>
              <a:rPr lang="en-US" sz="1300" b="1" dirty="0">
                <a:solidFill>
                  <a:schemeClr val="tx1"/>
                </a:solidFill>
                <a:latin typeface="Jost" panose="020B0604020202020204" charset="0"/>
                <a:ea typeface="Jost" panose="020B0604020202020204" charset="0"/>
              </a:rPr>
              <a:t>“</a:t>
            </a:r>
            <a:r>
              <a:rPr lang="en-US" sz="1300" b="1" dirty="0">
                <a:latin typeface="Jost" panose="020B0604020202020204" charset="0"/>
                <a:ea typeface="Jost" panose="020B0604020202020204" charset="0"/>
              </a:rPr>
              <a:t>Realization of a bilayer system of dipolar atoms”</a:t>
            </a:r>
            <a:endParaRPr lang="en-US" sz="1300" dirty="0">
              <a:latin typeface="Jost" panose="020B0604020202020204" charset="0"/>
              <a:ea typeface="Jost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262563-1324-EF71-C2AA-6DEC41D5D7A7}"/>
              </a:ext>
            </a:extLst>
          </p:cNvPr>
          <p:cNvSpPr txBox="1"/>
          <p:nvPr/>
        </p:nvSpPr>
        <p:spPr>
          <a:xfrm>
            <a:off x="7305699" y="2377114"/>
            <a:ext cx="5626008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>
                <a:solidFill>
                  <a:schemeClr val="tx1"/>
                </a:solidFill>
                <a:latin typeface="Jost" panose="020B0604020202020204" charset="0"/>
                <a:ea typeface="Jost" panose="020B0604020202020204" charset="0"/>
              </a:rPr>
              <a:t>Cheuk et al., </a:t>
            </a:r>
            <a:r>
              <a:rPr lang="en-US" sz="1300">
                <a:latin typeface="Jost" panose="020B0604020202020204" charset="0"/>
                <a:ea typeface="Jost" panose="020B0604020202020204" charset="0"/>
              </a:rPr>
              <a:t>Science 382,1143-1147(2023)</a:t>
            </a:r>
            <a:r>
              <a:rPr lang="en-US" sz="1300">
                <a:solidFill>
                  <a:schemeClr val="tx1"/>
                </a:solidFill>
                <a:latin typeface="Jost" panose="020B0604020202020204" charset="0"/>
                <a:ea typeface="Jost" panose="020B0604020202020204" charset="0"/>
              </a:rPr>
              <a:t> </a:t>
            </a:r>
          </a:p>
          <a:p>
            <a:pPr algn="ctr"/>
            <a:r>
              <a:rPr lang="en-US" sz="1300" b="1">
                <a:solidFill>
                  <a:schemeClr val="tx1"/>
                </a:solidFill>
                <a:latin typeface="Jost" panose="020B0604020202020204" charset="0"/>
                <a:ea typeface="Jost" panose="020B0604020202020204" charset="0"/>
              </a:rPr>
              <a:t>“</a:t>
            </a:r>
            <a:r>
              <a:rPr lang="en-US" sz="1300" b="1">
                <a:latin typeface="Jost" panose="020B0604020202020204" charset="0"/>
                <a:ea typeface="Jost" panose="020B0604020202020204" charset="0"/>
              </a:rPr>
              <a:t>On-Demand Entanglement of Molecules in </a:t>
            </a:r>
          </a:p>
          <a:p>
            <a:pPr algn="ctr"/>
            <a:r>
              <a:rPr lang="en-US" sz="1300" b="1">
                <a:latin typeface="Jost" panose="020B0604020202020204" charset="0"/>
                <a:ea typeface="Jost" panose="020B0604020202020204" charset="0"/>
              </a:rPr>
              <a:t>a Reconfigurable Optical Tweezer Array”</a:t>
            </a:r>
            <a:endParaRPr lang="en-US" sz="1300">
              <a:latin typeface="Jost" panose="020B0604020202020204" charset="0"/>
              <a:ea typeface="Jost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686FA8-5D21-D1D8-3124-BD442418CFDE}"/>
              </a:ext>
            </a:extLst>
          </p:cNvPr>
          <p:cNvSpPr txBox="1"/>
          <p:nvPr/>
        </p:nvSpPr>
        <p:spPr>
          <a:xfrm>
            <a:off x="7127982" y="5707138"/>
            <a:ext cx="609755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00">
                <a:solidFill>
                  <a:schemeClr val="tx1"/>
                </a:solidFill>
                <a:latin typeface="Jost" panose="020B0604020202020204" charset="0"/>
                <a:ea typeface="Jost" panose="020B0604020202020204" charset="0"/>
              </a:rPr>
              <a:t> Bakr et al., Nature 614, 64–69 (2023)</a:t>
            </a:r>
            <a:br>
              <a:rPr lang="fr-FR" sz="1300">
                <a:solidFill>
                  <a:schemeClr val="tx1"/>
                </a:solidFill>
                <a:latin typeface="Jost" panose="020B0604020202020204" charset="0"/>
                <a:ea typeface="Jost" panose="020B0604020202020204" charset="0"/>
              </a:rPr>
            </a:br>
            <a:r>
              <a:rPr lang="en-US" sz="1300" b="1">
                <a:latin typeface="Jost" panose="020B0604020202020204" charset="0"/>
                <a:ea typeface="Jost" panose="020B0604020202020204" charset="0"/>
              </a:rPr>
              <a:t>”Probing site-resolved correlations in a </a:t>
            </a:r>
          </a:p>
          <a:p>
            <a:pPr algn="ctr"/>
            <a:r>
              <a:rPr lang="en-US" sz="1300" b="1">
                <a:latin typeface="Jost" panose="020B0604020202020204" charset="0"/>
                <a:ea typeface="Jost" panose="020B0604020202020204" charset="0"/>
              </a:rPr>
              <a:t>spin system of ultracold molecules”</a:t>
            </a:r>
            <a:r>
              <a:rPr lang="fr-FR" sz="1300">
                <a:solidFill>
                  <a:schemeClr val="tx1"/>
                </a:solidFill>
                <a:latin typeface="Jost" panose="020B0604020202020204" charset="0"/>
                <a:ea typeface="Jost" panose="020B0604020202020204" charset="0"/>
              </a:rPr>
              <a:t> </a:t>
            </a:r>
            <a:endParaRPr lang="en-US" sz="1300">
              <a:latin typeface="Jost" panose="020B0604020202020204" charset="0"/>
              <a:ea typeface="Jost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C3983C-EABE-6796-8FB0-E436365B5EE9}"/>
              </a:ext>
            </a:extLst>
          </p:cNvPr>
          <p:cNvSpPr txBox="1"/>
          <p:nvPr/>
        </p:nvSpPr>
        <p:spPr>
          <a:xfrm>
            <a:off x="6296312" y="4023326"/>
            <a:ext cx="2148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A6400"/>
                </a:solidFill>
                <a:latin typeface="Jost" panose="020B0604020202020204" charset="0"/>
                <a:ea typeface="Jost" panose="020B0604020202020204" charset="0"/>
              </a:rPr>
              <a:t>Quantum Gas Microscope</a:t>
            </a:r>
          </a:p>
        </p:txBody>
      </p:sp>
      <p:pic>
        <p:nvPicPr>
          <p:cNvPr id="5" name="Picture 4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2DE9046D-A1E1-9109-0F07-20196493E2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6809" y="2981752"/>
            <a:ext cx="2481123" cy="28724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171BBCE-13D8-8B70-F625-97A74D5AE16E}"/>
                  </a:ext>
                </a:extLst>
              </p14:cNvPr>
              <p14:cNvContentPartPr/>
              <p14:nvPr/>
            </p14:nvContentPartPr>
            <p14:xfrm>
              <a:off x="8729355" y="3306684"/>
              <a:ext cx="74160" cy="378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171BBCE-13D8-8B70-F625-97A74D5AE16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66715" y="3243684"/>
                <a:ext cx="199800" cy="50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F5375863-E1FF-0694-CF8C-C2E6BC9FB55F}"/>
              </a:ext>
            </a:extLst>
          </p:cNvPr>
          <p:cNvGrpSpPr/>
          <p:nvPr/>
        </p:nvGrpSpPr>
        <p:grpSpPr>
          <a:xfrm>
            <a:off x="7863555" y="653844"/>
            <a:ext cx="584280" cy="220680"/>
            <a:chOff x="7863555" y="653844"/>
            <a:chExt cx="58428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A6F2337-FDFB-1586-3165-CBD22CF7F5BA}"/>
                    </a:ext>
                  </a:extLst>
                </p14:cNvPr>
                <p14:cNvContentPartPr/>
                <p14:nvPr/>
              </p14:nvContentPartPr>
              <p14:xfrm>
                <a:off x="7863555" y="653844"/>
                <a:ext cx="584280" cy="216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A6F2337-FDFB-1586-3165-CBD22CF7F5B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00555" y="591204"/>
                  <a:ext cx="7099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BFD0DD0-3ACE-67FC-69D7-DE5289C8A372}"/>
                    </a:ext>
                  </a:extLst>
                </p14:cNvPr>
                <p14:cNvContentPartPr/>
                <p14:nvPr/>
              </p14:nvContentPartPr>
              <p14:xfrm>
                <a:off x="8133915" y="701724"/>
                <a:ext cx="360" cy="172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BFD0DD0-3ACE-67FC-69D7-DE5289C8A37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70915" y="638724"/>
                  <a:ext cx="126000" cy="298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EFDBFC5-5B25-D2D2-6664-3C2FAB6E3F29}"/>
              </a:ext>
            </a:extLst>
          </p:cNvPr>
          <p:cNvSpPr txBox="1"/>
          <p:nvPr/>
        </p:nvSpPr>
        <p:spPr>
          <a:xfrm>
            <a:off x="11715583" y="5999216"/>
            <a:ext cx="40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 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2E234FB-EC33-94B0-ECB9-B259706E958D}"/>
                  </a:ext>
                </a:extLst>
              </p14:cNvPr>
              <p14:cNvContentPartPr/>
              <p14:nvPr/>
            </p14:nvContentPartPr>
            <p14:xfrm>
              <a:off x="8734036" y="3272457"/>
              <a:ext cx="37440" cy="288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2E234FB-EC33-94B0-ECB9-B259706E958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71396" y="3209457"/>
                <a:ext cx="163080" cy="4143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7C22EDC-9C26-204F-D12D-9AA2BDA56709}"/>
              </a:ext>
            </a:extLst>
          </p:cNvPr>
          <p:cNvSpPr txBox="1"/>
          <p:nvPr/>
        </p:nvSpPr>
        <p:spPr>
          <a:xfrm>
            <a:off x="0" y="6461118"/>
            <a:ext cx="12192000" cy="400110"/>
          </a:xfrm>
          <a:prstGeom prst="rect">
            <a:avLst/>
          </a:prstGeom>
          <a:solidFill>
            <a:srgbClr val="FFC000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06/06/2024, DAMOP Meeting                                      Arman Duha                                               Oklahoma State University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380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2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EFF313C-9D6A-EE5B-5E60-EE0C8AA92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red triangle with red balls&#10;&#10;Description automatically generated with medium confidence">
            <a:extLst>
              <a:ext uri="{FF2B5EF4-FFF2-40B4-BE49-F238E27FC236}">
                <a16:creationId xmlns:a16="http://schemas.microsoft.com/office/drawing/2014/main" id="{DC5A6C1F-6204-EB0B-845B-356E39AEB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121" y="844728"/>
            <a:ext cx="4617183" cy="296722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B92FDB5-98FA-48BC-BC5E-CF11F7DB4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14750" y="1047750"/>
            <a:ext cx="4762500" cy="476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3DF1D8-D5AC-D056-9D2E-7F642631B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504"/>
            <a:ext cx="12192000" cy="7545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Bi-layer of Power-law interacting spin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1EA4A-9F67-8569-D3FC-AC9010CDC3EE}"/>
              </a:ext>
            </a:extLst>
          </p:cNvPr>
          <p:cNvSpPr txBox="1"/>
          <p:nvPr/>
        </p:nvSpPr>
        <p:spPr>
          <a:xfrm>
            <a:off x="1248751" y="1116762"/>
            <a:ext cx="4477123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Current Capabilities:</a:t>
            </a:r>
          </a:p>
          <a:p>
            <a:endParaRPr lang="en-US" sz="2400" dirty="0"/>
          </a:p>
          <a:p>
            <a:pPr marL="285744" indent="-285744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Spatial Control</a:t>
            </a:r>
          </a:p>
          <a:p>
            <a:pPr marL="285744" indent="-285744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Temporal Control via local fields</a:t>
            </a:r>
          </a:p>
          <a:p>
            <a:pPr marL="285744" indent="-285744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Tunable Long-range interactions</a:t>
            </a:r>
            <a:endParaRPr lang="en-US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648E17-C1CF-615B-DFB5-3FACFF5BAFE5}"/>
              </a:ext>
            </a:extLst>
          </p:cNvPr>
          <p:cNvSpPr/>
          <p:nvPr/>
        </p:nvSpPr>
        <p:spPr>
          <a:xfrm>
            <a:off x="1143000" y="789086"/>
            <a:ext cx="9729216" cy="3075244"/>
          </a:xfrm>
          <a:prstGeom prst="roundRect">
            <a:avLst/>
          </a:prstGeom>
          <a:noFill/>
          <a:ln w="254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8573BE8C-964A-2FAA-73B2-6A2DA7A1E283}"/>
              </a:ext>
            </a:extLst>
          </p:cNvPr>
          <p:cNvSpPr/>
          <p:nvPr/>
        </p:nvSpPr>
        <p:spPr>
          <a:xfrm>
            <a:off x="6055121" y="3980871"/>
            <a:ext cx="438043" cy="93287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33201-4C83-52FC-41F2-E3D51249563B}"/>
              </a:ext>
            </a:extLst>
          </p:cNvPr>
          <p:cNvSpPr txBox="1"/>
          <p:nvPr/>
        </p:nvSpPr>
        <p:spPr>
          <a:xfrm>
            <a:off x="2332186" y="4828847"/>
            <a:ext cx="7883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Can we utilize this to enhance spin squeezing?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4165E-B30A-5621-B48A-053B3D69DD3B}"/>
              </a:ext>
            </a:extLst>
          </p:cNvPr>
          <p:cNvSpPr txBox="1"/>
          <p:nvPr/>
        </p:nvSpPr>
        <p:spPr>
          <a:xfrm>
            <a:off x="5703435" y="5470053"/>
            <a:ext cx="1174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accent2">
                    <a:lumMod val="75000"/>
                  </a:schemeClr>
                </a:solidFill>
              </a:rPr>
              <a:t>YES!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B7FEE8-96E3-4A61-12C4-C38F0E7AF516}"/>
              </a:ext>
            </a:extLst>
          </p:cNvPr>
          <p:cNvSpPr txBox="1"/>
          <p:nvPr/>
        </p:nvSpPr>
        <p:spPr>
          <a:xfrm>
            <a:off x="11715583" y="5999216"/>
            <a:ext cx="40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F71FA-CC18-AADB-2250-F1BE7927653A}"/>
              </a:ext>
            </a:extLst>
          </p:cNvPr>
          <p:cNvSpPr txBox="1"/>
          <p:nvPr/>
        </p:nvSpPr>
        <p:spPr>
          <a:xfrm>
            <a:off x="0" y="6461118"/>
            <a:ext cx="12192000" cy="400110"/>
          </a:xfrm>
          <a:prstGeom prst="rect">
            <a:avLst/>
          </a:prstGeom>
          <a:solidFill>
            <a:srgbClr val="FFC000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06/06/2024, DAMOP Meeting                                      Arman Duha                                               Oklahoma State University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204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43055B-2CD0-CE00-9436-96705DDEC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504"/>
            <a:ext cx="12191999" cy="7545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From power-law interaction to two-mode squeezing</a:t>
            </a:r>
          </a:p>
        </p:txBody>
      </p:sp>
      <p:pic>
        <p:nvPicPr>
          <p:cNvPr id="7" name="Picture 6" descr="A diagram of a structure&#10;&#10;Description automatically generated">
            <a:extLst>
              <a:ext uri="{FF2B5EF4-FFF2-40B4-BE49-F238E27FC236}">
                <a16:creationId xmlns:a16="http://schemas.microsoft.com/office/drawing/2014/main" id="{86DEE509-87A5-ACE3-06D6-0BCA1CD220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453" y="808552"/>
            <a:ext cx="3897815" cy="2908460"/>
          </a:xfrm>
          <a:prstGeom prst="rect">
            <a:avLst/>
          </a:prstGeom>
        </p:spPr>
      </p:pic>
      <p:pic>
        <p:nvPicPr>
          <p:cNvPr id="39" name="Picture 38" descr="\documentclass{article}&#10;\usepackage{amsmath}&#10;\pagestyle{empty}&#10;\begin{document}&#10;&#10;$\hat{H}= \frac{1}{2}\sum_{\eta}\sum_ {ij\in \eta}  V_{i,j}\Big[\frac{V_{\perp}}{2}(\hat{s}_{i}^+ \hat{s}_{j}^- +  \hat{s}_{i}^- \hat{s}_{j}^+ ) + V_z \hat{s}_{i}^z \hat{s}_{j}^z \Big]  $&#10;&#10;&#10;\end{document}" title="IguanaTex Bitmap Display">
            <a:extLst>
              <a:ext uri="{FF2B5EF4-FFF2-40B4-BE49-F238E27FC236}">
                <a16:creationId xmlns:a16="http://schemas.microsoft.com/office/drawing/2014/main" id="{CFD1BE8C-DE27-7611-5A54-A87FDDA6AA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027170" y="1518667"/>
            <a:ext cx="6910477" cy="569524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$+\sum_ {i\in A, j \in B}  V_{i,j}\Big[\frac{V_{\perp}}{2}(\hat{s}_{i}^+ \hat{s}_{j}^- +  \hat{s}_{i}^- \hat{s}_{j}^+ ) + V_z \hat{s}_{i}^z \hat{s}_{j}^z \Big]  $&#10;&#10;&#10;\end{document}" title="IguanaTex Bitmap Display">
            <a:extLst>
              <a:ext uri="{FF2B5EF4-FFF2-40B4-BE49-F238E27FC236}">
                <a16:creationId xmlns:a16="http://schemas.microsoft.com/office/drawing/2014/main" id="{D7CFF957-8AB3-52FB-F085-66E7D443166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740892" y="2236692"/>
            <a:ext cx="6196190" cy="569524"/>
          </a:xfrm>
          <a:prstGeom prst="rect">
            <a:avLst/>
          </a:prstGeom>
        </p:spPr>
      </p:pic>
      <p:sp>
        <p:nvSpPr>
          <p:cNvPr id="41" name="Left Brace 40">
            <a:extLst>
              <a:ext uri="{FF2B5EF4-FFF2-40B4-BE49-F238E27FC236}">
                <a16:creationId xmlns:a16="http://schemas.microsoft.com/office/drawing/2014/main" id="{69FBCC52-48C3-EC51-F925-04F263839B4A}"/>
              </a:ext>
            </a:extLst>
          </p:cNvPr>
          <p:cNvSpPr/>
          <p:nvPr/>
        </p:nvSpPr>
        <p:spPr>
          <a:xfrm rot="5400000">
            <a:off x="8623910" y="-1831646"/>
            <a:ext cx="449572" cy="6177902"/>
          </a:xfrm>
          <a:prstGeom prst="leftBrace">
            <a:avLst>
              <a:gd name="adj1" fmla="val 8333"/>
              <a:gd name="adj2" fmla="val 49556"/>
            </a:avLst>
          </a:prstGeom>
          <a:noFill/>
          <a:ln w="22225">
            <a:solidFill>
              <a:srgbClr val="FA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AB9F09-E83E-5D4C-D255-1083B78A0FE9}"/>
              </a:ext>
            </a:extLst>
          </p:cNvPr>
          <p:cNvSpPr txBox="1"/>
          <p:nvPr/>
        </p:nvSpPr>
        <p:spPr>
          <a:xfrm>
            <a:off x="8059915" y="565607"/>
            <a:ext cx="1658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A6400"/>
                </a:solidFill>
              </a:rPr>
              <a:t>Intralayer </a:t>
            </a:r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F721154A-B39B-C4EC-36A3-3F961BA6F3A8}"/>
              </a:ext>
            </a:extLst>
          </p:cNvPr>
          <p:cNvSpPr/>
          <p:nvPr/>
        </p:nvSpPr>
        <p:spPr>
          <a:xfrm rot="16200000">
            <a:off x="8653761" y="-38984"/>
            <a:ext cx="449572" cy="6177902"/>
          </a:xfrm>
          <a:prstGeom prst="leftBrace">
            <a:avLst>
              <a:gd name="adj1" fmla="val 8333"/>
              <a:gd name="adj2" fmla="val 49556"/>
            </a:avLst>
          </a:prstGeom>
          <a:noFill/>
          <a:ln w="22225">
            <a:solidFill>
              <a:srgbClr val="FA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3D1080-9869-3A5F-6DDB-E3E10EB0C2C0}"/>
              </a:ext>
            </a:extLst>
          </p:cNvPr>
          <p:cNvSpPr txBox="1"/>
          <p:nvPr/>
        </p:nvSpPr>
        <p:spPr>
          <a:xfrm>
            <a:off x="8033202" y="3187831"/>
            <a:ext cx="1668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A6400"/>
                </a:solidFill>
              </a:rPr>
              <a:t>Interlayer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DA82AE-DCCB-9E7B-9679-E4C7E43CF4EB}"/>
              </a:ext>
            </a:extLst>
          </p:cNvPr>
          <p:cNvSpPr txBox="1"/>
          <p:nvPr/>
        </p:nvSpPr>
        <p:spPr>
          <a:xfrm>
            <a:off x="2927511" y="5411876"/>
            <a:ext cx="20034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Collective state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8D6BD99-3D67-6847-620B-A2E3F2923406}"/>
              </a:ext>
            </a:extLst>
          </p:cNvPr>
          <p:cNvCxnSpPr/>
          <p:nvPr/>
        </p:nvCxnSpPr>
        <p:spPr>
          <a:xfrm flipH="1">
            <a:off x="702430" y="5609000"/>
            <a:ext cx="9525" cy="4476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CFC124B-1385-409C-3F0A-527184A6438A}"/>
              </a:ext>
            </a:extLst>
          </p:cNvPr>
          <p:cNvCxnSpPr>
            <a:cxnSpLocks/>
          </p:cNvCxnSpPr>
          <p:nvPr/>
        </p:nvCxnSpPr>
        <p:spPr>
          <a:xfrm>
            <a:off x="560207" y="5605776"/>
            <a:ext cx="117049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FABF1B-DAD4-90B0-534C-73CD628841F5}"/>
              </a:ext>
            </a:extLst>
          </p:cNvPr>
          <p:cNvCxnSpPr>
            <a:cxnSpLocks/>
          </p:cNvCxnSpPr>
          <p:nvPr/>
        </p:nvCxnSpPr>
        <p:spPr>
          <a:xfrm>
            <a:off x="555867" y="6043954"/>
            <a:ext cx="117483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5F9876A-6766-4BEA-0AC3-8E97B976FC84}"/>
              </a:ext>
            </a:extLst>
          </p:cNvPr>
          <p:cNvSpPr txBox="1"/>
          <p:nvPr/>
        </p:nvSpPr>
        <p:spPr>
          <a:xfrm>
            <a:off x="361864" y="5168859"/>
            <a:ext cx="1535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Gap protected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0AFA9D-447D-8928-4213-BD31A532D1B8}"/>
              </a:ext>
            </a:extLst>
          </p:cNvPr>
          <p:cNvSpPr txBox="1"/>
          <p:nvPr/>
        </p:nvSpPr>
        <p:spPr>
          <a:xfrm>
            <a:off x="854178" y="5614633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Gap</a:t>
            </a:r>
          </a:p>
        </p:txBody>
      </p:sp>
      <p:pic>
        <p:nvPicPr>
          <p:cNvPr id="64" name="Picture 63" descr="\documentclass{article}&#10;\usepackage{amsmath}&#10;\pagestyle{empty}&#10;\begin{document}&#10;&#10;$\sum_ {ij\in \eta}  (\hat{s}_{i}^+ \hat{s}_{j}^- +  \hat{s}_{i}^- \hat{s}_{j}^+ )/2 +\hat{s}_{i}^z \hat{s}_{j}^z = \hat{\boldsymbol{S}} \cdot \hat{\boldsymbol{S}}$&#10;&#10;&#10;&#10;\end{document}" title="IguanaTex Bitmap Display">
            <a:extLst>
              <a:ext uri="{FF2B5EF4-FFF2-40B4-BE49-F238E27FC236}">
                <a16:creationId xmlns:a16="http://schemas.microsoft.com/office/drawing/2014/main" id="{B2115692-DA2D-D582-C30D-53E064FDAD2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61864" y="4573800"/>
            <a:ext cx="5323807" cy="44381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D65A61B-774D-1EE9-3C48-BBD4FBB6043A}"/>
              </a:ext>
            </a:extLst>
          </p:cNvPr>
          <p:cNvSpPr txBox="1"/>
          <p:nvPr/>
        </p:nvSpPr>
        <p:spPr>
          <a:xfrm>
            <a:off x="254210" y="4053524"/>
            <a:ext cx="4670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Gap protection at Heisenberg point:</a:t>
            </a:r>
          </a:p>
        </p:txBody>
      </p:sp>
      <p:pic>
        <p:nvPicPr>
          <p:cNvPr id="149" name="Picture 148" descr="\documentclass{article}&#10;\usepackage{amsmath}&#10;\pagestyle{empty}&#10;\begin{document}&#10;&#10;&#10;$\sum_ {\eta}  \tilde{V}_{avg}\Big[(\hat{S}_{\eta}^+ \hat{S}_{\eta}^- +  \hat{S}_{\eta}^- \hat{S}_{\eta}^+ )/2 + \hat{S}_{\eta}^z \hat{S}_{\eta}^z \Big]  $&#10;&#10;&#10;\end{document}" title="IguanaTex Bitmap Display">
            <a:extLst>
              <a:ext uri="{FF2B5EF4-FFF2-40B4-BE49-F238E27FC236}">
                <a16:creationId xmlns:a16="http://schemas.microsoft.com/office/drawing/2014/main" id="{95F224E5-0B4D-84D3-D991-8767DC548EA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357158" y="3830929"/>
            <a:ext cx="5099048" cy="569524"/>
          </a:xfrm>
          <a:prstGeom prst="rect">
            <a:avLst/>
          </a:prstGeom>
        </p:spPr>
      </p:pic>
      <p:pic>
        <p:nvPicPr>
          <p:cNvPr id="147" name="Picture 146" descr="\documentclass{article}&#10;\usepackage{amsmath}&#10;\pagestyle{empty}&#10;\begin{document}&#10;&#10;$ + V_{avg}\Big[(\hat{S}_{A}^+ \hat{S}_{B}^- +  \hat{S}_{A}^- \hat{S}_{B}^+ )/2 + \hat{S}_{A}^z \hat{S}_{B}^z \Big]  $&#10;&#10;&#10;&#10;\end{document}" title="IguanaTex Bitmap Display">
            <a:extLst>
              <a:ext uri="{FF2B5EF4-FFF2-40B4-BE49-F238E27FC236}">
                <a16:creationId xmlns:a16="http://schemas.microsoft.com/office/drawing/2014/main" id="{D246785F-A937-7265-0CC1-96A9E2C4076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6433269" y="4509458"/>
            <a:ext cx="4900952" cy="569524"/>
          </a:xfrm>
          <a:prstGeom prst="rect">
            <a:avLst/>
          </a:prstGeom>
        </p:spPr>
      </p:pic>
      <p:pic>
        <p:nvPicPr>
          <p:cNvPr id="196" name="Picture 195" descr="\documentclass{article}&#10;\usepackage{amsmath}&#10;\pagestyle{empty}&#10;\begin{document}&#10;&#10;$\hat{S}^{\alpha}_{\eta}=\sum_{i\in\eta }\hat{s}^{\alpha}$&#10;&#10;&#10;\end{document}" title="IguanaTex Bitmap Display">
            <a:extLst>
              <a:ext uri="{FF2B5EF4-FFF2-40B4-BE49-F238E27FC236}">
                <a16:creationId xmlns:a16="http://schemas.microsoft.com/office/drawing/2014/main" id="{7C44CF14-3D9F-99BA-2C75-779329AA5C0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6056196" y="5259626"/>
            <a:ext cx="1899047" cy="441905"/>
          </a:xfrm>
          <a:prstGeom prst="rect">
            <a:avLst/>
          </a:prstGeom>
        </p:spPr>
      </p:pic>
      <p:pic>
        <p:nvPicPr>
          <p:cNvPr id="200" name="Picture 199" descr="\documentclass{article}&#10;\usepackage{amsmath}&#10;\pagestyle{empty}&#10;\begin{document}&#10;&#10;$\tilde{V}_{avg}=\sum_{i,j\in \eta}V_{ij}/N^2$&#10;&#10;&#10;\end{document}" title="IguanaTex Bitmap Display">
            <a:extLst>
              <a:ext uri="{FF2B5EF4-FFF2-40B4-BE49-F238E27FC236}">
                <a16:creationId xmlns:a16="http://schemas.microsoft.com/office/drawing/2014/main" id="{4DDDEABB-EC2A-8D4F-F217-93C035A7DFC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8252641" y="5269056"/>
            <a:ext cx="2948571" cy="434286"/>
          </a:xfrm>
          <a:prstGeom prst="rect">
            <a:avLst/>
          </a:prstGeom>
        </p:spPr>
      </p:pic>
      <p:pic>
        <p:nvPicPr>
          <p:cNvPr id="202" name="Picture 201" descr="\documentclass{article}&#10;\usepackage{amsmath}&#10;\pagestyle{empty}&#10;\begin{document}&#10;&#10;$V_{avg}=\sum_{i\in A, j \in B}V_{ij}/N^2$&#10;&#10;&#10;\end{document}" title="IguanaTex Bitmap Display">
            <a:extLst>
              <a:ext uri="{FF2B5EF4-FFF2-40B4-BE49-F238E27FC236}">
                <a16:creationId xmlns:a16="http://schemas.microsoft.com/office/drawing/2014/main" id="{AE076FB5-19EF-7D50-C60A-3CEABF50B2E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8227256" y="5793726"/>
            <a:ext cx="3373333" cy="401905"/>
          </a:xfrm>
          <a:prstGeom prst="rect">
            <a:avLst/>
          </a:prstGeom>
        </p:spPr>
      </p:pic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B21F3DD5-44A8-892A-326B-D974F98D0B01}"/>
              </a:ext>
            </a:extLst>
          </p:cNvPr>
          <p:cNvSpPr/>
          <p:nvPr/>
        </p:nvSpPr>
        <p:spPr>
          <a:xfrm>
            <a:off x="5916168" y="3710536"/>
            <a:ext cx="6051330" cy="1494419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" name="Picture 204" descr="\documentclass{article}&#10;\usepackage{amsmath}&#10;\pagestyle{empty}&#10;\begin{document}&#10;&#10;$V_{ij}\sim\frac{1}{r^{\alpha}} $&#10;&#10;&#10;\end{document}" title="IguanaTex Bitmap Display">
            <a:extLst>
              <a:ext uri="{FF2B5EF4-FFF2-40B4-BE49-F238E27FC236}">
                <a16:creationId xmlns:a16="http://schemas.microsoft.com/office/drawing/2014/main" id="{C54BB3A5-7B3C-A072-FB7E-8BB278F19AB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3789802" y="1123566"/>
            <a:ext cx="1135238" cy="382857"/>
          </a:xfrm>
          <a:prstGeom prst="rect">
            <a:avLst/>
          </a:prstGeom>
        </p:spPr>
      </p:pic>
      <p:sp>
        <p:nvSpPr>
          <p:cNvPr id="206" name="Oval 205">
            <a:extLst>
              <a:ext uri="{FF2B5EF4-FFF2-40B4-BE49-F238E27FC236}">
                <a16:creationId xmlns:a16="http://schemas.microsoft.com/office/drawing/2014/main" id="{67075052-A780-5296-B810-2F060B331993}"/>
              </a:ext>
            </a:extLst>
          </p:cNvPr>
          <p:cNvSpPr/>
          <p:nvPr/>
        </p:nvSpPr>
        <p:spPr>
          <a:xfrm>
            <a:off x="3624562" y="862660"/>
            <a:ext cx="1435608" cy="886968"/>
          </a:xfrm>
          <a:prstGeom prst="ellipse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CE5CCC-6FA7-BC5C-1699-EAFC555E4CD6}"/>
              </a:ext>
            </a:extLst>
          </p:cNvPr>
          <p:cNvSpPr txBox="1"/>
          <p:nvPr/>
        </p:nvSpPr>
        <p:spPr>
          <a:xfrm>
            <a:off x="11715583" y="5999216"/>
            <a:ext cx="40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 5</a:t>
            </a:r>
          </a:p>
        </p:txBody>
      </p:sp>
      <p:pic>
        <p:nvPicPr>
          <p:cNvPr id="8" name="Picture 7" descr="\documentclass{article}&#10;\usepackage{amsmath}&#10;\pagestyle{empty}&#10;\begin{document}&#10;&#10;$S=N/2 $&#10;&#10;&#10;\end{document}" title="IguanaTex Bitmap Display">
            <a:extLst>
              <a:ext uri="{FF2B5EF4-FFF2-40B4-BE49-F238E27FC236}">
                <a16:creationId xmlns:a16="http://schemas.microsoft.com/office/drawing/2014/main" id="{E88F6421-D396-3596-7CEA-629A00B712E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1872921" y="5534460"/>
            <a:ext cx="946286" cy="254476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S=N/2 - 1 $&#10;&#10;&#10;\end{document}" title="IguanaTex Bitmap Display">
            <a:extLst>
              <a:ext uri="{FF2B5EF4-FFF2-40B4-BE49-F238E27FC236}">
                <a16:creationId xmlns:a16="http://schemas.microsoft.com/office/drawing/2014/main" id="{E68F2929-19F2-C01F-4076-9A527B9410B5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878267" y="5908848"/>
            <a:ext cx="1372952" cy="254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C33F8B-CBD8-37AB-453D-D2F0A2402EA6}"/>
              </a:ext>
            </a:extLst>
          </p:cNvPr>
          <p:cNvSpPr txBox="1"/>
          <p:nvPr/>
        </p:nvSpPr>
        <p:spPr>
          <a:xfrm>
            <a:off x="0" y="6461118"/>
            <a:ext cx="12192000" cy="400110"/>
          </a:xfrm>
          <a:prstGeom prst="rect">
            <a:avLst/>
          </a:prstGeom>
          <a:solidFill>
            <a:srgbClr val="FFC000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06/06/2024, DAMOP Meeting                                      Arman Duha                                               Oklahoma State University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084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  <p:bldP spid="43" grpId="0" animBg="1"/>
      <p:bldP spid="44" grpId="0"/>
      <p:bldP spid="49" grpId="0"/>
      <p:bldP spid="53" grpId="0"/>
      <p:bldP spid="54" grpId="0"/>
      <p:bldP spid="65" grpId="0"/>
      <p:bldP spid="20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\documentclass{article}&#10;\usepackage{amsmath}&#10;\pagestyle{empty}&#10;\begin{document}&#10;&#10;$  V_{avg}\Bigg[(\hat{S}_{A}^+ \hat{S}_{B}^- +  \hat{S}_{A}^- \hat{S}_{B}^+ )/2 $&#10;&#10;&#10;&#10;\end{document}" title="IguanaTex Bitmap Display">
            <a:extLst>
              <a:ext uri="{FF2B5EF4-FFF2-40B4-BE49-F238E27FC236}">
                <a16:creationId xmlns:a16="http://schemas.microsoft.com/office/drawing/2014/main" id="{997350DE-EA46-F270-BAB8-F794E70893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248670" y="914216"/>
            <a:ext cx="3400000" cy="948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7E02A-5CFC-BDD3-9914-A148E403D8D0}"/>
              </a:ext>
            </a:extLst>
          </p:cNvPr>
          <p:cNvSpPr txBox="1"/>
          <p:nvPr/>
        </p:nvSpPr>
        <p:spPr>
          <a:xfrm>
            <a:off x="201045" y="1028054"/>
            <a:ext cx="3810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A6400"/>
                </a:solidFill>
              </a:rPr>
              <a:t>Interlayer interaction: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DAE7FF1-019B-0BC6-9BA4-847284A84483}"/>
              </a:ext>
            </a:extLst>
          </p:cNvPr>
          <p:cNvSpPr/>
          <p:nvPr/>
        </p:nvSpPr>
        <p:spPr>
          <a:xfrm>
            <a:off x="4977353" y="1089705"/>
            <a:ext cx="2724346" cy="569524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A267A26-4ADC-4086-7116-562CDD2B15DA}"/>
              </a:ext>
            </a:extLst>
          </p:cNvPr>
          <p:cNvSpPr/>
          <p:nvPr/>
        </p:nvSpPr>
        <p:spPr>
          <a:xfrm>
            <a:off x="6231118" y="1659229"/>
            <a:ext cx="235670" cy="5695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939B761-D372-6D65-E968-47370C42C1BD}"/>
              </a:ext>
            </a:extLst>
          </p:cNvPr>
          <p:cNvSpPr/>
          <p:nvPr/>
        </p:nvSpPr>
        <p:spPr>
          <a:xfrm>
            <a:off x="10211843" y="1091276"/>
            <a:ext cx="846839" cy="569524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EE7F9A9-44E2-3D6C-3D7B-ACB0C2307643}"/>
              </a:ext>
            </a:extLst>
          </p:cNvPr>
          <p:cNvSpPr/>
          <p:nvPr/>
        </p:nvSpPr>
        <p:spPr>
          <a:xfrm>
            <a:off x="10532162" y="1660800"/>
            <a:ext cx="235670" cy="5695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FFAA49-98B2-0E69-E2BD-A24B22C1033B}"/>
              </a:ext>
            </a:extLst>
          </p:cNvPr>
          <p:cNvSpPr txBox="1"/>
          <p:nvPr/>
        </p:nvSpPr>
        <p:spPr>
          <a:xfrm>
            <a:off x="5376214" y="2428945"/>
            <a:ext cx="196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A6400"/>
                </a:solidFill>
              </a:rPr>
              <a:t>Spin exchange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D3782-C927-E40A-6797-504195FFA301}"/>
              </a:ext>
            </a:extLst>
          </p:cNvPr>
          <p:cNvSpPr txBox="1"/>
          <p:nvPr/>
        </p:nvSpPr>
        <p:spPr>
          <a:xfrm>
            <a:off x="10271907" y="2428945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A6400"/>
                </a:solidFill>
              </a:rPr>
              <a:t>Ising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7FBEA6-D223-4648-0DA4-8350C82C734C}"/>
              </a:ext>
            </a:extLst>
          </p:cNvPr>
          <p:cNvSpPr txBox="1"/>
          <p:nvPr/>
        </p:nvSpPr>
        <p:spPr>
          <a:xfrm>
            <a:off x="223441" y="2210563"/>
            <a:ext cx="381008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Holstein-</a:t>
            </a:r>
            <a:r>
              <a:rPr lang="en-US" sz="3200" err="1"/>
              <a:t>Primakoff</a:t>
            </a:r>
            <a:endParaRPr lang="en-US" sz="3200">
              <a:cs typeface="Calibri"/>
            </a:endParaRPr>
          </a:p>
          <a:p>
            <a:pPr algn="l"/>
            <a:endParaRPr lang="en-US" sz="3200">
              <a:cs typeface="Calibri"/>
            </a:endParaRPr>
          </a:p>
        </p:txBody>
      </p:sp>
      <p:pic>
        <p:nvPicPr>
          <p:cNvPr id="20" name="Picture 19" descr="\documentclass{article}&#10;\usepackage{amsmath}&#10;\pagestyle{empty}&#10;\begin{document}&#10;&#10;&#10;$\hat{S}_A^+ = \hat{a}$\\&#10;&#10;&#10;\end{document}" title="IguanaTex Bitmap Display">
            <a:extLst>
              <a:ext uri="{FF2B5EF4-FFF2-40B4-BE49-F238E27FC236}">
                <a16:creationId xmlns:a16="http://schemas.microsoft.com/office/drawing/2014/main" id="{BC9570C8-F56A-2427-D173-05F52792E39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80858" y="3027247"/>
            <a:ext cx="986666" cy="392381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&#10;$\hat{S}_B^- = \hat{b}$&#10;&#10;\end{document}" title="IguanaTex Bitmap Display">
            <a:extLst>
              <a:ext uri="{FF2B5EF4-FFF2-40B4-BE49-F238E27FC236}">
                <a16:creationId xmlns:a16="http://schemas.microsoft.com/office/drawing/2014/main" id="{D48734B4-0E30-E401-9997-63465B8151B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80858" y="3744134"/>
            <a:ext cx="963810" cy="396190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$S_A^z = -N/2+ \hat{a}^{\dagger} \hat{a}$&#10;&#10;&#10;\end{document}" title="IguanaTex Bitmap Display">
            <a:extLst>
              <a:ext uri="{FF2B5EF4-FFF2-40B4-BE49-F238E27FC236}">
                <a16:creationId xmlns:a16="http://schemas.microsoft.com/office/drawing/2014/main" id="{086446B7-1A60-A356-9A18-774E011E14C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80858" y="4464830"/>
            <a:ext cx="2474285" cy="358095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$S_B^z = N/2 - \hat{b}^{\dagger} \hat{b}$&#10;&#10;&#10;\end{document}" title="IguanaTex Bitmap Display">
            <a:extLst>
              <a:ext uri="{FF2B5EF4-FFF2-40B4-BE49-F238E27FC236}">
                <a16:creationId xmlns:a16="http://schemas.microsoft.com/office/drawing/2014/main" id="{934052C9-5BED-B3E6-93A6-2510C1F1F41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80858" y="5077540"/>
            <a:ext cx="2180952" cy="390476"/>
          </a:xfrm>
          <a:prstGeom prst="rect">
            <a:avLst/>
          </a:prstGeom>
        </p:spPr>
      </p:pic>
      <p:pic>
        <p:nvPicPr>
          <p:cNvPr id="46" name="Picture 45" descr="\documentclass{article}&#10;\usepackage{amsmath}&#10;\pagestyle{empty}&#10;\begin{document}&#10;&#10;$\sim N(\hat{a} \hat{b} + \hat{a}^{\dagger}\hat{b}^{\dagger} ) $&#10;&#10;&#10;\end{document}" title="IguanaTex Bitmap Display">
            <a:extLst>
              <a:ext uri="{FF2B5EF4-FFF2-40B4-BE49-F238E27FC236}">
                <a16:creationId xmlns:a16="http://schemas.microsoft.com/office/drawing/2014/main" id="{67CADFB4-D2A9-0C5C-1BCF-E15B2D441C2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292441" y="3269671"/>
            <a:ext cx="2076191" cy="382857"/>
          </a:xfrm>
          <a:prstGeom prst="rect">
            <a:avLst/>
          </a:prstGeom>
        </p:spPr>
      </p:pic>
      <p:pic>
        <p:nvPicPr>
          <p:cNvPr id="36" name="Picture 35" descr="\documentclass{article}&#10;\usepackage{amsmath}&#10;\pagestyle{empty}&#10;\begin{document}&#10;&#10;$+ $&#10;&#10;&#10;\end{document}" title="IguanaTex Bitmap Display">
            <a:extLst>
              <a:ext uri="{FF2B5EF4-FFF2-40B4-BE49-F238E27FC236}">
                <a16:creationId xmlns:a16="http://schemas.microsoft.com/office/drawing/2014/main" id="{1F15C970-809F-07F2-F2BD-B7E725BF621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988763" y="1282787"/>
            <a:ext cx="211429" cy="211429"/>
          </a:xfrm>
          <a:prstGeom prst="rect">
            <a:avLst/>
          </a:prstGeom>
        </p:spPr>
      </p:pic>
      <p:pic>
        <p:nvPicPr>
          <p:cNvPr id="38" name="Picture 37" descr="\documentclass{article}&#10;\usepackage{amsmath}&#10;\pagestyle{empty}&#10;\begin{document}&#10;&#10;$\hat{S}_{A}^z \hat{S}_{B}^z \Bigg]   $&#10;&#10;&#10;\end{document}" title="IguanaTex Bitmap Display">
            <a:extLst>
              <a:ext uri="{FF2B5EF4-FFF2-40B4-BE49-F238E27FC236}">
                <a16:creationId xmlns:a16="http://schemas.microsoft.com/office/drawing/2014/main" id="{D358E0DB-4321-B220-94FB-580C664FEE8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252305" y="904978"/>
            <a:ext cx="893333" cy="948571"/>
          </a:xfrm>
          <a:prstGeom prst="rect">
            <a:avLst/>
          </a:prstGeom>
        </p:spPr>
      </p:pic>
      <p:pic>
        <p:nvPicPr>
          <p:cNvPr id="44" name="Picture 43" descr="\documentclass{article}&#10;\usepackage{amsmath}&#10;\pagestyle{empty}&#10;\begin{document}&#10;&#10;$\sim N(\hat{a}^{\dagger}\hat{a}+\hat{b}^{\dagger}\hat{b}) $&#10;&#10;&#10;\end{document}" title="IguanaTex Bitmap Display">
            <a:extLst>
              <a:ext uri="{FF2B5EF4-FFF2-40B4-BE49-F238E27FC236}">
                <a16:creationId xmlns:a16="http://schemas.microsoft.com/office/drawing/2014/main" id="{C5B6F969-C977-0626-7A85-8CD5D3C4535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9611902" y="3264155"/>
            <a:ext cx="2076190" cy="38285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71BAD4F-7D20-54EA-44EB-272F488983D9}"/>
              </a:ext>
            </a:extLst>
          </p:cNvPr>
          <p:cNvSpPr txBox="1"/>
          <p:nvPr/>
        </p:nvSpPr>
        <p:spPr>
          <a:xfrm>
            <a:off x="5208262" y="4031589"/>
            <a:ext cx="4036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B0F0"/>
                </a:solidFill>
              </a:rPr>
              <a:t>Creates entangled pairs of excitation </a:t>
            </a:r>
          </a:p>
          <a:p>
            <a:r>
              <a:rPr lang="en-US" sz="2000">
                <a:solidFill>
                  <a:srgbClr val="00B0F0"/>
                </a:solidFill>
              </a:rPr>
              <a:t>via two-mode squeezing </a:t>
            </a:r>
            <a:r>
              <a:rPr lang="en-US" sz="2000">
                <a:solidFill>
                  <a:srgbClr val="C00000"/>
                </a:solidFill>
              </a:rPr>
              <a:t>[1,2]</a:t>
            </a:r>
            <a:r>
              <a:rPr lang="en-US" sz="2000">
                <a:solidFill>
                  <a:srgbClr val="00B0F0"/>
                </a:solidFill>
              </a:rPr>
              <a:t>:</a:t>
            </a:r>
          </a:p>
          <a:p>
            <a:r>
              <a:rPr lang="en-US" sz="2000">
                <a:solidFill>
                  <a:srgbClr val="00B0F0"/>
                </a:solidFill>
              </a:rPr>
              <a:t> </a:t>
            </a:r>
          </a:p>
        </p:txBody>
      </p:sp>
      <p:pic>
        <p:nvPicPr>
          <p:cNvPr id="51" name="Picture 50" descr="\documentclass{article}&#10;\usepackage{amsmath}&#10;\pagestyle{empty}&#10;\begin{document}&#10;&#10;$H_{TMS}=NV_{avg}(\hat{a}\hat{b}+\hat{a}^{\dagger}\hat{b}^{\dagger}) $&#10;&#10;&#10;\end{document}" title="IguanaTex Bitmap Display">
            <a:extLst>
              <a:ext uri="{FF2B5EF4-FFF2-40B4-BE49-F238E27FC236}">
                <a16:creationId xmlns:a16="http://schemas.microsoft.com/office/drawing/2014/main" id="{3F71A92C-5FBD-855D-78CC-6D97BAB391A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5292441" y="4884067"/>
            <a:ext cx="3666666" cy="39619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BDA3139-7964-41E8-A9E0-BF89059620EA}"/>
              </a:ext>
            </a:extLst>
          </p:cNvPr>
          <p:cNvSpPr txBox="1"/>
          <p:nvPr/>
        </p:nvSpPr>
        <p:spPr>
          <a:xfrm>
            <a:off x="9788365" y="3981663"/>
            <a:ext cx="1958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B0F0"/>
                </a:solidFill>
              </a:rPr>
              <a:t>Creates detuning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0C19B53-127B-4402-8E96-A9559099A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504"/>
            <a:ext cx="12191999" cy="7545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From power-law interaction to two-mode squeezing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07A85C-17D7-56BE-0E54-620FF721092D}"/>
              </a:ext>
            </a:extLst>
          </p:cNvPr>
          <p:cNvSpPr txBox="1"/>
          <p:nvPr/>
        </p:nvSpPr>
        <p:spPr>
          <a:xfrm>
            <a:off x="-59467" y="6083836"/>
            <a:ext cx="6670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[2] </a:t>
            </a:r>
            <a:r>
              <a:rPr lang="en-US" sz="1400" b="0" i="0" dirty="0">
                <a:solidFill>
                  <a:srgbClr val="C00000"/>
                </a:solidFill>
                <a:effectLst/>
              </a:rPr>
              <a:t>Bilitewski, Thomas, and Ana Maria Rey.  </a:t>
            </a:r>
            <a:r>
              <a:rPr lang="en-US" sz="1400" b="0" i="1" dirty="0">
                <a:solidFill>
                  <a:srgbClr val="C00000"/>
                </a:solidFill>
                <a:effectLst/>
              </a:rPr>
              <a:t>Physical Review Letters</a:t>
            </a:r>
            <a:r>
              <a:rPr lang="en-US" sz="1400" b="0" i="0" dirty="0">
                <a:solidFill>
                  <a:srgbClr val="C00000"/>
                </a:solidFill>
                <a:effectLst/>
              </a:rPr>
              <a:t> 131.5 (2023): 053001.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DFDC4F-1F6F-D14A-1491-0953831D198F}"/>
              </a:ext>
            </a:extLst>
          </p:cNvPr>
          <p:cNvSpPr txBox="1"/>
          <p:nvPr/>
        </p:nvSpPr>
        <p:spPr>
          <a:xfrm>
            <a:off x="-58094" y="5824166"/>
            <a:ext cx="5657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rgbClr val="C00000"/>
                </a:solidFill>
                <a:effectLst/>
              </a:rPr>
              <a:t>[1]Sundar, </a:t>
            </a:r>
            <a:r>
              <a:rPr lang="en-US" sz="1400" b="0" i="0" dirty="0" err="1">
                <a:solidFill>
                  <a:srgbClr val="C00000"/>
                </a:solidFill>
                <a:effectLst/>
              </a:rPr>
              <a:t>Bhuvanesh</a:t>
            </a:r>
            <a:r>
              <a:rPr lang="en-US" sz="1400" b="0" i="0" dirty="0">
                <a:solidFill>
                  <a:srgbClr val="C00000"/>
                </a:solidFill>
                <a:effectLst/>
              </a:rPr>
              <a:t>, et al., </a:t>
            </a:r>
            <a:r>
              <a:rPr lang="en-US" sz="1400" b="0" i="1" dirty="0">
                <a:solidFill>
                  <a:srgbClr val="C00000"/>
                </a:solidFill>
                <a:effectLst/>
              </a:rPr>
              <a:t>Physical Review Letters</a:t>
            </a:r>
            <a:r>
              <a:rPr lang="en-US" sz="1400" b="0" i="0" dirty="0">
                <a:solidFill>
                  <a:srgbClr val="C00000"/>
                </a:solidFill>
                <a:effectLst/>
              </a:rPr>
              <a:t> 130.11 (2023): 113202.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98DC2FB-4E96-6FE2-ED5A-A4680F1F36A1}"/>
              </a:ext>
            </a:extLst>
          </p:cNvPr>
          <p:cNvSpPr/>
          <p:nvPr/>
        </p:nvSpPr>
        <p:spPr>
          <a:xfrm>
            <a:off x="5047488" y="2428945"/>
            <a:ext cx="4089371" cy="3146268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02CBB7-00A7-8232-B244-A554E69CFE37}"/>
              </a:ext>
            </a:extLst>
          </p:cNvPr>
          <p:cNvSpPr/>
          <p:nvPr/>
        </p:nvSpPr>
        <p:spPr>
          <a:xfrm>
            <a:off x="9429382" y="2423073"/>
            <a:ext cx="2539177" cy="1953586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Badge Tick1 with solid fill">
            <a:extLst>
              <a:ext uri="{FF2B5EF4-FFF2-40B4-BE49-F238E27FC236}">
                <a16:creationId xmlns:a16="http://schemas.microsoft.com/office/drawing/2014/main" id="{C1F6EB89-A817-EA3F-B53A-84B1B646A57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634973" y="5582876"/>
            <a:ext cx="914400" cy="914400"/>
          </a:xfrm>
          <a:prstGeom prst="rect">
            <a:avLst/>
          </a:prstGeom>
        </p:spPr>
      </p:pic>
      <p:pic>
        <p:nvPicPr>
          <p:cNvPr id="15" name="Graphic 14" descr="Badge Cross outline">
            <a:extLst>
              <a:ext uri="{FF2B5EF4-FFF2-40B4-BE49-F238E27FC236}">
                <a16:creationId xmlns:a16="http://schemas.microsoft.com/office/drawing/2014/main" id="{958C8FA0-CE75-F3B1-2F4D-ACA84426082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310632" y="4590052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705F24-3946-31D4-82B7-F403D796C935}"/>
              </a:ext>
            </a:extLst>
          </p:cNvPr>
          <p:cNvSpPr txBox="1"/>
          <p:nvPr/>
        </p:nvSpPr>
        <p:spPr>
          <a:xfrm>
            <a:off x="11715583" y="5999216"/>
            <a:ext cx="40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20453-ECD1-3747-78F9-0749F8125040}"/>
              </a:ext>
            </a:extLst>
          </p:cNvPr>
          <p:cNvSpPr txBox="1"/>
          <p:nvPr/>
        </p:nvSpPr>
        <p:spPr>
          <a:xfrm>
            <a:off x="0" y="6461118"/>
            <a:ext cx="12192000" cy="400110"/>
          </a:xfrm>
          <a:prstGeom prst="rect">
            <a:avLst/>
          </a:prstGeom>
          <a:solidFill>
            <a:srgbClr val="FFC000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06/06/2024, DAMOP Meeting                                      Arman Duha                                               Oklahoma State University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447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7" grpId="0"/>
      <p:bldP spid="52" grpId="0"/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23F65BF-2830-EF15-8B21-5F3D283A84EF}"/>
              </a:ext>
            </a:extLst>
          </p:cNvPr>
          <p:cNvCxnSpPr>
            <a:cxnSpLocks/>
          </p:cNvCxnSpPr>
          <p:nvPr/>
        </p:nvCxnSpPr>
        <p:spPr>
          <a:xfrm flipV="1">
            <a:off x="4973394" y="3242419"/>
            <a:ext cx="1230831" cy="427883"/>
          </a:xfrm>
          <a:prstGeom prst="line">
            <a:avLst/>
          </a:prstGeom>
          <a:ln w="38100">
            <a:solidFill>
              <a:srgbClr val="FF0000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9D0CE7F-EF9C-2C9F-8266-0DB3E62754AC}"/>
                  </a:ext>
                </a:extLst>
              </p14:cNvPr>
              <p14:cNvContentPartPr/>
              <p14:nvPr/>
            </p14:nvContentPartPr>
            <p14:xfrm>
              <a:off x="7143002" y="1324456"/>
              <a:ext cx="12915" cy="12915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9D0CE7F-EF9C-2C9F-8266-0DB3E62754A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97252" y="678706"/>
                <a:ext cx="1291500" cy="1291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E5D18C-54CC-CFB6-3BB9-0778A9BA2E0B}"/>
                  </a:ext>
                </a:extLst>
              </p14:cNvPr>
              <p14:cNvContentPartPr/>
              <p14:nvPr/>
            </p14:nvContentPartPr>
            <p14:xfrm>
              <a:off x="398948" y="1582365"/>
              <a:ext cx="12915" cy="30739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E5D18C-54CC-CFB6-3BB9-0778A9BA2E0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246802" y="1564389"/>
                <a:ext cx="1291500" cy="342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38EB209-3EBC-B18E-BAF3-A6951FFE3FF0}"/>
                  </a:ext>
                </a:extLst>
              </p14:cNvPr>
              <p14:cNvContentPartPr/>
              <p14:nvPr/>
            </p14:nvContentPartPr>
            <p14:xfrm>
              <a:off x="6916693" y="1268206"/>
              <a:ext cx="344972" cy="54139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38EB209-3EBC-B18E-BAF3-A6951FFE3FF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98726" y="1250279"/>
                <a:ext cx="380547" cy="89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C0099DA-0A53-2D6D-F201-651A7D0E273D}"/>
                  </a:ext>
                </a:extLst>
              </p14:cNvPr>
              <p14:cNvContentPartPr/>
              <p14:nvPr/>
            </p14:nvContentPartPr>
            <p14:xfrm>
              <a:off x="6865068" y="879718"/>
              <a:ext cx="661320" cy="633732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C0099DA-0A53-2D6D-F201-651A7D0E273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29088" y="843731"/>
                <a:ext cx="732921" cy="705346"/>
              </a:xfrm>
              <a:prstGeom prst="rect">
                <a:avLst/>
              </a:prstGeom>
            </p:spPr>
          </p:pic>
        </mc:Fallback>
      </mc:AlternateContent>
      <p:sp>
        <p:nvSpPr>
          <p:cNvPr id="197" name="Title 1">
            <a:extLst>
              <a:ext uri="{FF2B5EF4-FFF2-40B4-BE49-F238E27FC236}">
                <a16:creationId xmlns:a16="http://schemas.microsoft.com/office/drawing/2014/main" id="{D4EFD590-B309-69FC-5669-59599C4208C8}"/>
              </a:ext>
            </a:extLst>
          </p:cNvPr>
          <p:cNvSpPr txBox="1">
            <a:spLocks/>
          </p:cNvSpPr>
          <p:nvPr/>
        </p:nvSpPr>
        <p:spPr>
          <a:xfrm>
            <a:off x="-1" y="25878"/>
            <a:ext cx="12192001" cy="7545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Jost" pitchFamily="2" charset="77"/>
                <a:ea typeface="Jost" pitchFamily="2" charset="77"/>
                <a:cs typeface="+mj-cs"/>
              </a:defRPr>
            </a:lvl1pPr>
          </a:lstStyle>
          <a:p>
            <a:pPr algn="ctr"/>
            <a:r>
              <a:rPr lang="en-US" sz="4000" dirty="0">
                <a:latin typeface="Jost" panose="020B0604020202020204" charset="0"/>
                <a:ea typeface="Jost" panose="020B0604020202020204" charset="0"/>
              </a:rPr>
              <a:t>Staggered field Vs. </a:t>
            </a:r>
            <a:r>
              <a:rPr lang="en-US" sz="4000" dirty="0" err="1">
                <a:latin typeface="Jost" panose="020B0604020202020204" charset="0"/>
                <a:ea typeface="Jost" panose="020B0604020202020204" charset="0"/>
              </a:rPr>
              <a:t>Floquet</a:t>
            </a:r>
            <a:r>
              <a:rPr lang="en-US" sz="4000" dirty="0">
                <a:latin typeface="Jost" panose="020B0604020202020204" charset="0"/>
                <a:ea typeface="Jost" panose="020B0604020202020204" charset="0"/>
                <a:cs typeface="Calibri Light"/>
              </a:rPr>
              <a:t> – Pulse – Engineering</a:t>
            </a:r>
            <a:r>
              <a:rPr lang="en-US" sz="4000" dirty="0">
                <a:solidFill>
                  <a:srgbClr val="C00000"/>
                </a:solidFill>
              </a:rPr>
              <a:t> [1]</a:t>
            </a:r>
            <a:endParaRPr lang="en-US" sz="4000" dirty="0">
              <a:latin typeface="Jost" panose="020B0604020202020204" charset="0"/>
              <a:ea typeface="Jost" panose="020B0604020202020204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3BFA826-6D69-5DD4-542F-298541834D68}"/>
              </a:ext>
            </a:extLst>
          </p:cNvPr>
          <p:cNvSpPr txBox="1"/>
          <p:nvPr/>
        </p:nvSpPr>
        <p:spPr>
          <a:xfrm>
            <a:off x="505667" y="760893"/>
            <a:ext cx="42014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Cancelling the detuning via </a:t>
            </a:r>
          </a:p>
          <a:p>
            <a:r>
              <a:rPr lang="en-US" sz="2800"/>
              <a:t>Staggered field: </a:t>
            </a:r>
          </a:p>
          <a:p>
            <a:endParaRPr lang="en-US" sz="2800"/>
          </a:p>
          <a:p>
            <a:endParaRPr lang="en-US" sz="2800"/>
          </a:p>
        </p:txBody>
      </p:sp>
      <p:pic>
        <p:nvPicPr>
          <p:cNvPr id="205" name="Picture 204" descr="\documentclass{article}&#10;\usepackage{amsmath}&#10;\pagestyle{empty}&#10;\begin{document}&#10;&#10;$+h (\hat{S}_B^z-\hat{S}_A^z) $&#10;&#10;&#10;\end{document}" title="IguanaTex Bitmap Display">
            <a:extLst>
              <a:ext uri="{FF2B5EF4-FFF2-40B4-BE49-F238E27FC236}">
                <a16:creationId xmlns:a16="http://schemas.microsoft.com/office/drawing/2014/main" id="{1AD84AD1-D4FF-F0E8-2C78-B7F18664C99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248528" y="3869180"/>
            <a:ext cx="1822857" cy="386667"/>
          </a:xfrm>
          <a:prstGeom prst="rect">
            <a:avLst/>
          </a:prstGeom>
        </p:spPr>
      </p:pic>
      <p:pic>
        <p:nvPicPr>
          <p:cNvPr id="207" name="Picture 206" descr="\documentclass{article}&#10;\usepackage{amsmath}&#10;\pagestyle{empty}&#10;\begin{document}&#10;&#10;$H = \sum_{\eta}\tilde{V}_{avg}(\hat{\boldsymbol{S}}_{\eta}\cdot \hat{\boldsymbol{S}}_{\eta}) $&#10;&#10;&#10;\end{document}" title="IguanaTex Bitmap Display">
            <a:extLst>
              <a:ext uri="{FF2B5EF4-FFF2-40B4-BE49-F238E27FC236}">
                <a16:creationId xmlns:a16="http://schemas.microsoft.com/office/drawing/2014/main" id="{7C7F2926-6A65-5266-3D86-ABA13A647A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79226" y="2539998"/>
            <a:ext cx="3064762" cy="443810"/>
          </a:xfrm>
          <a:prstGeom prst="rect">
            <a:avLst/>
          </a:prstGeom>
        </p:spPr>
      </p:pic>
      <p:pic>
        <p:nvPicPr>
          <p:cNvPr id="203" name="Picture 202" descr="\documentclass{article}&#10;\usepackage{amsmath}&#10;\pagestyle{empty}&#10;\begin{document}&#10;&#10;$ + V_{avg}\Big[(\hat{S}_{A}^+ \hat{S}_{B}^- +  \hat{S}_{A}^- \hat{S}_{B}^+ )/2 + \hat{S}_{A}^z \hat{S}_{B}^z \Big]  $&#10;&#10;&#10;&#10;\end{document}" title="IguanaTex Bitmap Display">
            <a:extLst>
              <a:ext uri="{FF2B5EF4-FFF2-40B4-BE49-F238E27FC236}">
                <a16:creationId xmlns:a16="http://schemas.microsoft.com/office/drawing/2014/main" id="{1455DFD4-279F-B38C-84FB-D3A7FF2D15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248530" y="3171599"/>
            <a:ext cx="4900952" cy="569524"/>
          </a:xfrm>
          <a:prstGeom prst="rect">
            <a:avLst/>
          </a:prstGeom>
        </p:spPr>
      </p:pic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B40C5628-21DB-6717-3503-60695926812D}"/>
              </a:ext>
            </a:extLst>
          </p:cNvPr>
          <p:cNvCxnSpPr>
            <a:cxnSpLocks/>
          </p:cNvCxnSpPr>
          <p:nvPr/>
        </p:nvCxnSpPr>
        <p:spPr>
          <a:xfrm flipV="1">
            <a:off x="1600169" y="3894440"/>
            <a:ext cx="1230831" cy="427883"/>
          </a:xfrm>
          <a:prstGeom prst="line">
            <a:avLst/>
          </a:prstGeom>
          <a:ln w="38100">
            <a:solidFill>
              <a:srgbClr val="FF0000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3" name="Picture 212" descr="\documentclass{article}&#10;\usepackage{amsmath}&#10;\pagestyle{empty}&#10;\begin{document}&#10;&#10;$H \approx \sum_{\eta}\tilde{V}_{avg}(\hat{\boldsymbol{S}}_{\eta}\cdot \hat{\boldsymbol{S}}_{\eta}) $&#10;&#10;&#10;\end{document}" title="IguanaTex Bitmap Display">
            <a:extLst>
              <a:ext uri="{FF2B5EF4-FFF2-40B4-BE49-F238E27FC236}">
                <a16:creationId xmlns:a16="http://schemas.microsoft.com/office/drawing/2014/main" id="{606DBD26-ABCB-580D-BF83-188E9A802F0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524236" y="5096230"/>
            <a:ext cx="3064763" cy="443810"/>
          </a:xfrm>
          <a:prstGeom prst="rect">
            <a:avLst/>
          </a:prstGeom>
        </p:spPr>
      </p:pic>
      <p:pic>
        <p:nvPicPr>
          <p:cNvPr id="215" name="Picture 214" descr="\documentclass{article}&#10;\usepackage{amsmath}&#10;\pagestyle{empty}&#10;\begin{document}&#10;&#10;$+ V_{avg}\Big[(\hat{S}_{A}^+ \hat{S}_{B}^- +  \hat{S}_{A}^- \hat{S}_{B}^+ )/2 \Big ] $&#10;&#10;&#10;\end{document}" title="IguanaTex Bitmap Display">
            <a:extLst>
              <a:ext uri="{FF2B5EF4-FFF2-40B4-BE49-F238E27FC236}">
                <a16:creationId xmlns:a16="http://schemas.microsoft.com/office/drawing/2014/main" id="{C73271F9-01FF-400F-1AC1-284FA08EABF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1250102" y="5544123"/>
            <a:ext cx="3704762" cy="569524"/>
          </a:xfrm>
          <a:prstGeom prst="rect">
            <a:avLst/>
          </a:prstGeom>
        </p:spPr>
      </p:pic>
      <p:pic>
        <p:nvPicPr>
          <p:cNvPr id="218" name="Picture 217" descr="\documentclass{article}&#10;\usepackage{amsmath}&#10;\pagestyle{empty}&#10;\begin{document}&#10;&#10;$h (\hat{S}_B^z-\hat{S}_A^z) $&#10;&#10;&#10;\end{document}" title="IguanaTex Bitmap Display">
            <a:extLst>
              <a:ext uri="{FF2B5EF4-FFF2-40B4-BE49-F238E27FC236}">
                <a16:creationId xmlns:a16="http://schemas.microsoft.com/office/drawing/2014/main" id="{B77DA5ED-0BEC-CBF7-B948-89FD39B02DC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2928070" y="1291692"/>
            <a:ext cx="1577143" cy="386667"/>
          </a:xfrm>
          <a:prstGeom prst="rect">
            <a:avLst/>
          </a:prstGeom>
        </p:spPr>
      </p:pic>
      <p:pic>
        <p:nvPicPr>
          <p:cNvPr id="220" name="Picture 219" descr="A diagram of a diagram of a pulse sequence&#10;&#10;Description automatically generated">
            <a:extLst>
              <a:ext uri="{FF2B5EF4-FFF2-40B4-BE49-F238E27FC236}">
                <a16:creationId xmlns:a16="http://schemas.microsoft.com/office/drawing/2014/main" id="{6A71045B-8410-85BD-9C72-66EB7A25F41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96249" y="2333291"/>
            <a:ext cx="5129594" cy="2494058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CCF26962-0E49-61B6-B2F5-BF2E06D4B7E2}"/>
              </a:ext>
            </a:extLst>
          </p:cNvPr>
          <p:cNvSpPr txBox="1"/>
          <p:nvPr/>
        </p:nvSpPr>
        <p:spPr>
          <a:xfrm>
            <a:off x="7911931" y="774466"/>
            <a:ext cx="2898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Ising Hamiltonian: </a:t>
            </a:r>
          </a:p>
        </p:txBody>
      </p:sp>
      <p:pic>
        <p:nvPicPr>
          <p:cNvPr id="223" name="Picture 222" descr="\documentclass{article}&#10;\usepackage{amsmath}&#10;\pagestyle{empty}&#10;\begin{document}&#10;&#10;$\sum_{\eta}\tilde{V}_{avg}\hat{S}_{\eta}^z \hat{S}_{\eta}^z + V_{avg}\hat{S}_A^z \hat{S}_B^z $&#10;&#10;&#10;\end{document}" title="IguanaTex Bitmap Display">
            <a:extLst>
              <a:ext uri="{FF2B5EF4-FFF2-40B4-BE49-F238E27FC236}">
                <a16:creationId xmlns:a16="http://schemas.microsoft.com/office/drawing/2014/main" id="{D57CECFA-F0DD-7DC7-0B72-2EAF5C7D51D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526388" y="1526955"/>
            <a:ext cx="3613333" cy="441905"/>
          </a:xfrm>
          <a:prstGeom prst="rect">
            <a:avLst/>
          </a:prstGeom>
        </p:spPr>
      </p:pic>
      <p:pic>
        <p:nvPicPr>
          <p:cNvPr id="227" name="Picture 226" descr="\documentclass{article}&#10;\usepackage{amsmath}&#10;\pagestyle{empty}&#10;\begin{document}&#10;&#10;$H = \sum_{\eta}\tilde{V}_{avg}(\hat{\boldsymbol{S}}_{\eta}\cdot \hat{\boldsymbol{S}}_{\eta}) $&#10;&#10;&#10;\end{document}" title="IguanaTex Bitmap Display">
            <a:extLst>
              <a:ext uri="{FF2B5EF4-FFF2-40B4-BE49-F238E27FC236}">
                <a16:creationId xmlns:a16="http://schemas.microsoft.com/office/drawing/2014/main" id="{F880D736-4F02-8F94-2F56-FF3D7084E8E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7261665" y="5091942"/>
            <a:ext cx="3064763" cy="443810"/>
          </a:xfrm>
          <a:prstGeom prst="rect">
            <a:avLst/>
          </a:prstGeom>
        </p:spPr>
      </p:pic>
      <p:pic>
        <p:nvPicPr>
          <p:cNvPr id="225" name="Picture 224" descr="\documentclass{article}&#10;\usepackage{amsmath}&#10;\pagestyle{empty}&#10;\begin{document}&#10;&#10;$+ V_{avg}\Big[(\hat{S}_{A}^+ \hat{S}_{B}^- +  \hat{S}_{A}^- \hat{S}_{B}^+ )/2 \Big ] $&#10;&#10;&#10;\end{document}" title="IguanaTex Bitmap Display">
            <a:extLst>
              <a:ext uri="{FF2B5EF4-FFF2-40B4-BE49-F238E27FC236}">
                <a16:creationId xmlns:a16="http://schemas.microsoft.com/office/drawing/2014/main" id="{27C6B7A5-F093-B553-5B2B-12F4397DD86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7987531" y="5648124"/>
            <a:ext cx="3704762" cy="569524"/>
          </a:xfrm>
          <a:prstGeom prst="rect">
            <a:avLst/>
          </a:prstGeom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073FEE64-97E0-F6B0-D872-6EC370A537AC}"/>
              </a:ext>
            </a:extLst>
          </p:cNvPr>
          <p:cNvSpPr txBox="1"/>
          <p:nvPr/>
        </p:nvSpPr>
        <p:spPr>
          <a:xfrm>
            <a:off x="9970" y="6144321"/>
            <a:ext cx="3662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[1] J. Choi et. Al., Phys. Rev. X 10, 031002 (2020)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6A3875-C4B7-96F1-640D-47FB4C9F2BFD}"/>
              </a:ext>
            </a:extLst>
          </p:cNvPr>
          <p:cNvSpPr txBox="1"/>
          <p:nvPr/>
        </p:nvSpPr>
        <p:spPr>
          <a:xfrm>
            <a:off x="11715583" y="5999216"/>
            <a:ext cx="40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 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D08F7-DA8B-1B34-3617-EC7DA45C3B6B}"/>
              </a:ext>
            </a:extLst>
          </p:cNvPr>
          <p:cNvSpPr txBox="1"/>
          <p:nvPr/>
        </p:nvSpPr>
        <p:spPr>
          <a:xfrm>
            <a:off x="0" y="6461118"/>
            <a:ext cx="12192000" cy="400110"/>
          </a:xfrm>
          <a:prstGeom prst="rect">
            <a:avLst/>
          </a:prstGeom>
          <a:solidFill>
            <a:srgbClr val="FFC000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06/06/2024, DAMOP Meeting                                      Arman Duha                                               Oklahoma State University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434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DA6F9E42-8A23-6B91-D68B-0BFB157049F5}"/>
              </a:ext>
            </a:extLst>
          </p:cNvPr>
          <p:cNvSpPr/>
          <p:nvPr/>
        </p:nvSpPr>
        <p:spPr>
          <a:xfrm>
            <a:off x="1750847" y="5038804"/>
            <a:ext cx="4855989" cy="1314603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3492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5C9370-FAB1-938C-24CE-1BD916F92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0" y="1717"/>
            <a:ext cx="12181939" cy="754582"/>
          </a:xfrm>
        </p:spPr>
        <p:txBody>
          <a:bodyPr>
            <a:noAutofit/>
          </a:bodyPr>
          <a:lstStyle/>
          <a:p>
            <a:pPr algn="ctr"/>
            <a:r>
              <a:rPr lang="en-US" sz="4300" dirty="0">
                <a:latin typeface="Jost" panose="020B0604020202020204" charset="0"/>
                <a:ea typeface="Jost" panose="020B0604020202020204" charset="0"/>
              </a:rPr>
              <a:t>Enhanced Pair Production and Squeezing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2242F-9C7F-20EE-1864-C5962259D246}"/>
              </a:ext>
            </a:extLst>
          </p:cNvPr>
          <p:cNvSpPr txBox="1"/>
          <p:nvPr/>
        </p:nvSpPr>
        <p:spPr>
          <a:xfrm>
            <a:off x="2182485" y="5230776"/>
            <a:ext cx="42997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Orders of magnitude higher </a:t>
            </a:r>
          </a:p>
          <a:p>
            <a:r>
              <a:rPr lang="en-US" sz="2800" dirty="0">
                <a:solidFill>
                  <a:srgbClr val="FF0000"/>
                </a:solidFill>
              </a:rPr>
              <a:t>achievable squeezing!</a:t>
            </a:r>
          </a:p>
        </p:txBody>
      </p:sp>
      <p:pic>
        <p:nvPicPr>
          <p:cNvPr id="6" name="Picture 5" descr="\documentclass{article}&#10;\usepackage{amsmath}&#10;\pagestyle{empty}&#10;\begin{document}&#10;&#10;$N_{pair}= \hat{S}_A^z-\hat{S}_B^z +N $&#10;&#10;&#10;\end{document}" title="IguanaTex Bitmap Display">
            <a:extLst>
              <a:ext uri="{FF2B5EF4-FFF2-40B4-BE49-F238E27FC236}">
                <a16:creationId xmlns:a16="http://schemas.microsoft.com/office/drawing/2014/main" id="{4E9FC74E-5B88-5B5E-64A5-F62360EE07A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872133" y="4577941"/>
            <a:ext cx="3026666" cy="3904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9764F1D-474D-55A1-6056-0A11537C2922}"/>
              </a:ext>
            </a:extLst>
          </p:cNvPr>
          <p:cNvSpPr/>
          <p:nvPr/>
        </p:nvSpPr>
        <p:spPr>
          <a:xfrm>
            <a:off x="7434573" y="510675"/>
            <a:ext cx="4434396" cy="29007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500"/>
              </a:spcAft>
            </a:pPr>
            <a:endParaRPr lang="en-US" sz="2000" dirty="0">
              <a:cs typeface="Calibri"/>
            </a:endParaRPr>
          </a:p>
          <a:p>
            <a:pPr>
              <a:spcAft>
                <a:spcPts val="1500"/>
              </a:spcAft>
            </a:pPr>
            <a:r>
              <a:rPr lang="en-US" sz="2000" dirty="0">
                <a:cs typeface="Calibri"/>
              </a:rPr>
              <a:t>Mixed </a:t>
            </a:r>
            <a:r>
              <a:rPr lang="en-US" sz="2000" dirty="0" err="1">
                <a:cs typeface="Calibri"/>
              </a:rPr>
              <a:t>Quadratures</a:t>
            </a:r>
            <a:r>
              <a:rPr lang="en-US" sz="2000" dirty="0">
                <a:cs typeface="Calibri"/>
              </a:rPr>
              <a:t>:</a:t>
            </a:r>
            <a:endParaRPr lang="en-US" sz="2000" dirty="0">
              <a:ea typeface="Calibri"/>
              <a:cs typeface="Calibri"/>
            </a:endParaRPr>
          </a:p>
          <a:p>
            <a:pPr marL="285744" indent="-285744">
              <a:spcAft>
                <a:spcPts val="1500"/>
              </a:spcAft>
              <a:buFont typeface="Arial" panose="020B0604020202020204" pitchFamily="34" charset="0"/>
              <a:buChar char="•"/>
            </a:pPr>
            <a:endParaRPr lang="en-US" sz="2000" dirty="0">
              <a:ea typeface="Calibri"/>
              <a:cs typeface="Calibri"/>
            </a:endParaRPr>
          </a:p>
          <a:p>
            <a:pPr>
              <a:spcAft>
                <a:spcPts val="1500"/>
              </a:spcAft>
            </a:pPr>
            <a:endParaRPr lang="en-US" sz="2000" dirty="0">
              <a:ea typeface="Calibri"/>
              <a:cs typeface="Calibri"/>
            </a:endParaRPr>
          </a:p>
          <a:p>
            <a:pPr marL="285744" indent="-285744">
              <a:spcAft>
                <a:spcPts val="1500"/>
              </a:spcAft>
              <a:buFont typeface="Arial" panose="020B0604020202020204" pitchFamily="34" charset="0"/>
              <a:buChar char="•"/>
            </a:pPr>
            <a:endParaRPr lang="en-US" sz="2000" dirty="0">
              <a:cs typeface="Calibri"/>
            </a:endParaRPr>
          </a:p>
          <a:p>
            <a:pPr>
              <a:spcAft>
                <a:spcPts val="1500"/>
              </a:spcAft>
            </a:pPr>
            <a:endParaRPr lang="en-US" sz="2000" dirty="0">
              <a:ea typeface="Calibri" panose="020F0502020204030204"/>
              <a:cs typeface="Calibri"/>
            </a:endParaRPr>
          </a:p>
        </p:txBody>
      </p:sp>
      <p:pic>
        <p:nvPicPr>
          <p:cNvPr id="16" name="Picture 15" descr="\documentclass{article}&#10;\usepackage{amsmath}&#10;\pagestyle{empty}&#10;\begin{document}&#10;&#10;$X_{\pm}=\hat{S}_A^x \pm \hat{S}_B^y $&#10;&#10;&#10;\end{document}" title="IguanaTex Bitmap Display">
            <a:extLst>
              <a:ext uri="{FF2B5EF4-FFF2-40B4-BE49-F238E27FC236}">
                <a16:creationId xmlns:a16="http://schemas.microsoft.com/office/drawing/2014/main" id="{856D3B43-17F9-3BF9-7F1C-D1D06ABAA3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512086" y="1424761"/>
            <a:ext cx="2057143" cy="392381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$P_{\pm}=\hat{S}_A^y \pm \hat{S}_B^x $&#10;&#10;&#10;\end{document}" title="IguanaTex Bitmap Display">
            <a:extLst>
              <a:ext uri="{FF2B5EF4-FFF2-40B4-BE49-F238E27FC236}">
                <a16:creationId xmlns:a16="http://schemas.microsoft.com/office/drawing/2014/main" id="{D9C05C82-E62A-C70A-5048-5A9B3D0B11C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566580" y="1961072"/>
            <a:ext cx="1994285" cy="3923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8C6DB8-90BD-01A7-3715-FDA07CCA0640}"/>
              </a:ext>
            </a:extLst>
          </p:cNvPr>
          <p:cNvSpPr txBox="1"/>
          <p:nvPr/>
        </p:nvSpPr>
        <p:spPr>
          <a:xfrm>
            <a:off x="11715583" y="5999216"/>
            <a:ext cx="40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  <a:r>
              <a:rPr lang="en-US" sz="2400" i="1" dirty="0"/>
              <a:t>8</a:t>
            </a:r>
            <a:endParaRPr lang="en-US" sz="2400" dirty="0"/>
          </a:p>
        </p:txBody>
      </p:sp>
      <p:pic>
        <p:nvPicPr>
          <p:cNvPr id="5" name="Picture 4" descr="A diagram of a sphere with a sphere and a sphere with a sphere with a sphere and a sphere with a sphere with a sphere with a sphere with a sphere with a sphere with a sphere with&#10;&#10;Description automatically generated">
            <a:extLst>
              <a:ext uri="{FF2B5EF4-FFF2-40B4-BE49-F238E27FC236}">
                <a16:creationId xmlns:a16="http://schemas.microsoft.com/office/drawing/2014/main" id="{970D07A0-7E7E-F17D-6927-C1DCEA7A2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2911" y="654062"/>
            <a:ext cx="1408869" cy="24467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1BBD58-BA90-12B4-04D2-0F90A27FE4E7}"/>
              </a:ext>
            </a:extLst>
          </p:cNvPr>
          <p:cNvSpPr txBox="1"/>
          <p:nvPr/>
        </p:nvSpPr>
        <p:spPr>
          <a:xfrm>
            <a:off x="0" y="6461118"/>
            <a:ext cx="12192000" cy="400110"/>
          </a:xfrm>
          <a:prstGeom prst="rect">
            <a:avLst/>
          </a:prstGeom>
          <a:solidFill>
            <a:srgbClr val="FFC000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06/06/2024, DAMOP Meeting                                      Arman Duha                                               Oklahoma State University</a:t>
            </a:r>
          </a:p>
        </p:txBody>
      </p:sp>
      <p:pic>
        <p:nvPicPr>
          <p:cNvPr id="10" name="Picture 9" descr="A diagram of a function&#10;&#10;Description automatically generated">
            <a:extLst>
              <a:ext uri="{FF2B5EF4-FFF2-40B4-BE49-F238E27FC236}">
                <a16:creationId xmlns:a16="http://schemas.microsoft.com/office/drawing/2014/main" id="{951E45AB-84BC-CE2D-78E2-4E2CCC1801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018" y="870921"/>
            <a:ext cx="4713396" cy="3404601"/>
          </a:xfrm>
          <a:prstGeom prst="rect">
            <a:avLst/>
          </a:prstGeom>
        </p:spPr>
      </p:pic>
      <p:pic>
        <p:nvPicPr>
          <p:cNvPr id="14" name="Picture 1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96DA21A-9C2C-2A50-1687-B7ADB4B3C4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9115" y="3176413"/>
            <a:ext cx="5160781" cy="30373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061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5C9370-FAB1-938C-24CE-1BD916F92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1" y="0"/>
            <a:ext cx="12181939" cy="754582"/>
          </a:xfrm>
        </p:spPr>
        <p:txBody>
          <a:bodyPr>
            <a:noAutofit/>
          </a:bodyPr>
          <a:lstStyle/>
          <a:p>
            <a:pPr algn="ctr"/>
            <a:r>
              <a:rPr lang="en-US" sz="4300" dirty="0">
                <a:latin typeface="Jost" panose="020B0604020202020204" charset="0"/>
                <a:ea typeface="Jost" panose="020B0604020202020204" charset="0"/>
              </a:rPr>
              <a:t>Achieving infinite range limit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AF2322-5D40-17C4-EB66-9F5E93DE2E38}"/>
              </a:ext>
            </a:extLst>
          </p:cNvPr>
          <p:cNvSpPr txBox="1"/>
          <p:nvPr/>
        </p:nvSpPr>
        <p:spPr>
          <a:xfrm>
            <a:off x="6870655" y="2006801"/>
            <a:ext cx="4778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Layer separation (</a:t>
            </a:r>
            <a:r>
              <a:rPr lang="en-US" sz="2400" i="1" dirty="0" err="1">
                <a:solidFill>
                  <a:srgbClr val="FF0000"/>
                </a:solidFill>
              </a:rPr>
              <a:t>a</a:t>
            </a:r>
            <a:r>
              <a:rPr lang="en-US" sz="2400" i="1" baseline="-25000" dirty="0" err="1">
                <a:solidFill>
                  <a:srgbClr val="FF0000"/>
                </a:solidFill>
              </a:rPr>
              <a:t>Z</a:t>
            </a:r>
            <a:r>
              <a:rPr lang="en-US" sz="2400" dirty="0">
                <a:solidFill>
                  <a:srgbClr val="FF0000"/>
                </a:solidFill>
              </a:rPr>
              <a:t>) tuning protects collectiveness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Finite range (</a:t>
            </a:r>
            <a:r>
              <a:rPr lang="el-GR" sz="2400" dirty="0">
                <a:solidFill>
                  <a:srgbClr val="FF0000"/>
                </a:solidFill>
              </a:rPr>
              <a:t>α</a:t>
            </a:r>
            <a:r>
              <a:rPr lang="en-US" sz="2400" dirty="0">
                <a:solidFill>
                  <a:srgbClr val="FF0000"/>
                </a:solidFill>
              </a:rPr>
              <a:t>=3) interaction achieves infinite range (</a:t>
            </a:r>
            <a:r>
              <a:rPr lang="el-GR" sz="2400" dirty="0">
                <a:solidFill>
                  <a:srgbClr val="FF0000"/>
                </a:solidFill>
              </a:rPr>
              <a:t>α</a:t>
            </a:r>
            <a:r>
              <a:rPr lang="en-US" sz="2400" dirty="0">
                <a:solidFill>
                  <a:srgbClr val="FF0000"/>
                </a:solidFill>
              </a:rPr>
              <a:t>=0) limit squeezing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D7CD6-D4DE-08C5-F0D1-0CF04FED2A1D}"/>
              </a:ext>
            </a:extLst>
          </p:cNvPr>
          <p:cNvSpPr txBox="1"/>
          <p:nvPr/>
        </p:nvSpPr>
        <p:spPr>
          <a:xfrm>
            <a:off x="11715583" y="5999216"/>
            <a:ext cx="40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  <a:r>
              <a:rPr lang="en-US" sz="2400" i="1" dirty="0"/>
              <a:t>9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BC46E7-CA68-B37C-B72C-72E20A3F474A}"/>
              </a:ext>
            </a:extLst>
          </p:cNvPr>
          <p:cNvSpPr txBox="1"/>
          <p:nvPr/>
        </p:nvSpPr>
        <p:spPr>
          <a:xfrm>
            <a:off x="0" y="6461118"/>
            <a:ext cx="12192000" cy="400110"/>
          </a:xfrm>
          <a:prstGeom prst="rect">
            <a:avLst/>
          </a:prstGeom>
          <a:solidFill>
            <a:srgbClr val="FFC000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06/06/2024, DAMOP Meeting                                      Arman Duha                                               Oklahoma State University</a:t>
            </a:r>
          </a:p>
        </p:txBody>
      </p:sp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1BFCC1F2-CB93-1688-B549-2B620C51C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50" y="1449301"/>
            <a:ext cx="5991366" cy="39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826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1929.509"/>
  <p:tag name="OUTPUTTYPE" val="PNG"/>
  <p:tag name="IGUANATEXVERSION" val="160"/>
  <p:tag name="LATEXADDIN" val="\documentclass{article}&#10;\usepackage{amsmath}&#10;\pagestyle{empty}&#10;\begin{document}&#10;&#10;$ + V_{avg}\Big[(\hat{S}_{A}^+ \hat{S}_{B}^- +  \hat{S}_{A}^- \hat{S}_{B}^+ )/2 + \hat{S}_{A}^z \hat{S}_{B}^z \Big]  $&#10;&#10;&#10;&#10;\end{document}"/>
  <p:tag name="IGUANATEXSIZE" val="25"/>
  <p:tag name="IGUANATEXCURSOR" val="84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.9783"/>
  <p:tag name="ORIGINALWIDTH" val="747.6566"/>
  <p:tag name="OUTPUTTYPE" val="PNG"/>
  <p:tag name="IGUANATEXVERSION" val="160"/>
  <p:tag name="LATEXADDIN" val="\documentclass{article}&#10;\usepackage{amsmath}&#10;\pagestyle{empty}&#10;\begin{document}&#10;&#10;$\hat{S}^{\alpha}_{\eta}=\sum_{i\in\eta }\hat{s}^{\alpha}$&#10;&#10;&#10;\end{document}"/>
  <p:tag name="IGUANATEXSIZE" val="25"/>
  <p:tag name="IGUANATEXCURSOR" val="128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.9787"/>
  <p:tag name="ORIGINALWIDTH" val="1160.855"/>
  <p:tag name="OUTPUTTYPE" val="PNG"/>
  <p:tag name="IGUANATEXVERSION" val="160"/>
  <p:tag name="LATEXADDIN" val="\documentclass{article}&#10;\usepackage{amsmath}&#10;\pagestyle{empty}&#10;\begin{document}&#10;&#10;$\tilde{V}_{avg}=\sum_{i,j\in \eta}V_{ij}/N^2$&#10;&#10;&#10;\end{document}"/>
  <p:tag name="IGUANATEXSIZE" val="25"/>
  <p:tag name="IGUANATEXCURSOR" val="126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.2302"/>
  <p:tag name="ORIGINALWIDTH" val="1328.084"/>
  <p:tag name="OUTPUTTYPE" val="PNG"/>
  <p:tag name="IGUANATEXVERSION" val="160"/>
  <p:tag name="LATEXADDIN" val="\documentclass{article}&#10;\usepackage{amsmath}&#10;\pagestyle{empty}&#10;\begin{document}&#10;&#10;$V_{avg}=\sum_{i\in A, j \in B}V_{ij}/N^2$&#10;&#10;&#10;\end{document}"/>
  <p:tag name="IGUANATEXSIZE" val="25"/>
  <p:tag name="IGUANATEXCURSOR" val="111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312"/>
  <p:tag name="ORIGINALWIDTH" val="446.9441"/>
  <p:tag name="OUTPUTTYPE" val="PNG"/>
  <p:tag name="IGUANATEXVERSION" val="160"/>
  <p:tag name="LATEXADDIN" val="\documentclass{article}&#10;\usepackage{amsmath}&#10;\pagestyle{empty}&#10;\begin{document}&#10;&#10;$V_{ij}\sim\frac{1}{r^{\alpha}} $&#10;&#10;&#10;\end{document}"/>
  <p:tag name="IGUANATEXSIZE" val="25"/>
  <p:tag name="IGUANATEXCURSOR" val="110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65.6918"/>
  <p:tag name="OUTPUTTYPE" val="PNG"/>
  <p:tag name="IGUANATEXVERSION" val="160"/>
  <p:tag name="LATEXADDIN" val="\documentclass{article}&#10;\usepackage{amsmath}&#10;\pagestyle{empty}&#10;\begin{document}&#10;&#10;$S=N/2 $&#10;&#10;&#10;\end{document}"/>
  <p:tag name="IGUANATEXSIZE" val="20"/>
  <p:tag name="IGUANATEXCURSOR" val="87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5.6655"/>
  <p:tag name="OUTPUTTYPE" val="PNG"/>
  <p:tag name="IGUANATEXVERSION" val="160"/>
  <p:tag name="LATEXADDIN" val="\documentclass{article}&#10;\usepackage{amsmath}&#10;\pagestyle{empty}&#10;\begin{document}&#10;&#10;$S=N/2 - 1 $&#10;&#10;&#10;\end{document}"/>
  <p:tag name="IGUANATEXSIZE" val="20"/>
  <p:tag name="IGUANATEXCURSOR" val="91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4.9|7.2|18.9|6.4|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338.583"/>
  <p:tag name="OUTPUTTYPE" val="PNG"/>
  <p:tag name="IGUANATEXVERSION" val="160"/>
  <p:tag name="LATEXADDIN" val="\documentclass{article}&#10;\usepackage{amsmath}&#10;\pagestyle{empty}&#10;\begin{document}&#10;&#10;$  V_{avg}\Bigg[(\hat{S}_{A}^+ \hat{S}_{B}^- +  \hat{S}_{A}^- \hat{S}_{B}^+ )/2 $&#10;&#10;&#10;&#10;\end{document}"/>
  <p:tag name="IGUANATEXSIZE" val="25"/>
  <p:tag name="IGUANATEXCURSOR" val="96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.4807"/>
  <p:tag name="ORIGINALWIDTH" val="388.4514"/>
  <p:tag name="OUTPUTTYPE" val="PNG"/>
  <p:tag name="IGUANATEXVERSION" val="160"/>
  <p:tag name="LATEXADDIN" val="\documentclass{article}&#10;\usepackage{amsmath}&#10;\pagestyle{empty}&#10;\begin{document}&#10;&#10;&#10;$\hat{S}_A^+ = \hat{a}$\\&#10;&#10;&#10;\end{document}"/>
  <p:tag name="IGUANATEXSIZE" val="25"/>
  <p:tag name="IGUANATEXCURSOR" val="108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.4803"/>
  <p:tag name="ORIGINALWIDTH" val="285.7143"/>
  <p:tag name="OUTPUTTYPE" val="PNG"/>
  <p:tag name="IGUANATEXVERSION" val="160"/>
  <p:tag name="LATEXADDIN" val="\documentclass{article}&#10;\usepackage{amsmath}&#10;\pagestyle{empty}&#10;\begin{document}&#10;&#10;$\boldsymbol{\sim \frac{1}{r^{\alpha}}}  $&#10;&#10;&#10;\end{document}"/>
  <p:tag name="IGUANATEXSIZE" val="25"/>
  <p:tag name="IGUANATEXCURSOR" val="117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9805"/>
  <p:tag name="ORIGINALWIDTH" val="379.4526"/>
  <p:tag name="OUTPUTTYPE" val="PNG"/>
  <p:tag name="IGUANATEXVERSION" val="160"/>
  <p:tag name="LATEXADDIN" val="\documentclass{article}&#10;\usepackage{amsmath}&#10;\pagestyle{empty}&#10;\begin{document}&#10;&#10;&#10;$\hat{S}_B^- = \hat{b}$&#10;&#10;\end{document}"/>
  <p:tag name="IGUANATEXSIZE" val="25"/>
  <p:tag name="IGUANATEXCURSOR" val="105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974.1282"/>
  <p:tag name="OUTPUTTYPE" val="PNG"/>
  <p:tag name="IGUANATEXVERSION" val="160"/>
  <p:tag name="LATEXADDIN" val="\documentclass{article}&#10;\usepackage{amsmath}&#10;\pagestyle{empty}&#10;\begin{document}&#10;&#10;$S_A^z = -N/2+ \hat{a}^{\dagger} \hat{a}$&#10;&#10;&#10;\end{document}"/>
  <p:tag name="IGUANATEXSIZE" val="25"/>
  <p:tag name="IGUANATEXCURSOR" val="122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858.6427"/>
  <p:tag name="OUTPUTTYPE" val="PNG"/>
  <p:tag name="IGUANATEXVERSION" val="160"/>
  <p:tag name="LATEXADDIN" val="\documentclass{article}&#10;\usepackage{amsmath}&#10;\pagestyle{empty}&#10;\begin{document}&#10;&#10;$S_B^z = N/2 - \hat{b}^{\dagger} \hat{b}$&#10;&#10;&#10;\end{document}"/>
  <p:tag name="IGUANATEXSIZE" val="25"/>
  <p:tag name="IGUANATEXCURSOR" val="122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312"/>
  <p:tag name="ORIGINALWIDTH" val="817.3978"/>
  <p:tag name="OUTPUTTYPE" val="PNG"/>
  <p:tag name="IGUANATEXVERSION" val="160"/>
  <p:tag name="LATEXADDIN" val="\documentclass{article}&#10;\usepackage{amsmath}&#10;\pagestyle{empty}&#10;\begin{document}&#10;&#10;$\sim N(\hat{a} \hat{b} + \hat{a}^{\dagger}\hat{b}^{\dagger} ) $&#10;&#10;&#10;\end{document}"/>
  <p:tag name="IGUANATEXSIZE" val="25"/>
  <p:tag name="IGUANATEXCURSOR" val="87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OUTPUTTYPE" val="PNG"/>
  <p:tag name="IGUANATEXVERSION" val="160"/>
  <p:tag name="LATEXADDIN" val="\documentclass{article}&#10;\usepackage{amsmath}&#10;\pagestyle{empty}&#10;\begin{document}&#10;&#10;$+ $&#10;&#10;&#10;\end{document}"/>
  <p:tag name="IGUANATEXSIZE" val="25"/>
  <p:tag name="IGUANATEXCURSOR" val="83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351.7061"/>
  <p:tag name="OUTPUTTYPE" val="PNG"/>
  <p:tag name="IGUANATEXVERSION" val="160"/>
  <p:tag name="LATEXADDIN" val="\documentclass{article}&#10;\usepackage{amsmath}&#10;\pagestyle{empty}&#10;\begin{document}&#10;&#10;$\hat{S}_{A}^z \hat{S}_{B}^z \Bigg]   $&#10;&#10;&#10;\end{document}"/>
  <p:tag name="IGUANATEXSIZE" val="25"/>
  <p:tag name="IGUANATEXCURSOR" val="114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312"/>
  <p:tag name="ORIGINALWIDTH" val="817.3978"/>
  <p:tag name="OUTPUTTYPE" val="PNG"/>
  <p:tag name="IGUANATEXVERSION" val="160"/>
  <p:tag name="LATEXADDIN" val="\documentclass{article}&#10;\usepackage{amsmath}&#10;\pagestyle{empty}&#10;\begin{document}&#10;&#10;$\sim N(\hat{a}^{\dagger}\hat{a}+\hat{b}^{\dagger}\hat{b}) $&#10;&#10;&#10;\end{document}"/>
  <p:tag name="IGUANATEXSIZE" val="25"/>
  <p:tag name="IGUANATEXCURSOR" val="120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9805"/>
  <p:tag name="ORIGINALWIDTH" val="1443.569"/>
  <p:tag name="OUTPUTTYPE" val="PNG"/>
  <p:tag name="IGUANATEXVERSION" val="160"/>
  <p:tag name="LATEXADDIN" val="\documentclass{article}&#10;\usepackage{amsmath}&#10;\pagestyle{empty}&#10;\begin{document}&#10;&#10;$H_{TMS}=NV_{avg}(\hat{a}\hat{b}+\hat{a}^{\dagger}\hat{b}^{\dagger}) $&#10;&#10;&#10;\end{document}"/>
  <p:tag name="IGUANATEXSIZE" val="25"/>
  <p:tag name="IGUANATEXCURSOR" val="147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7.8|5.1|18.6|34.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2309"/>
  <p:tag name="ORIGINALWIDTH" val="717.6603"/>
  <p:tag name="OUTPUTTYPE" val="PNG"/>
  <p:tag name="IGUANATEXVERSION" val="160"/>
  <p:tag name="LATEXADDIN" val="\documentclass{article}&#10;\usepackage{amsmath}&#10;\pagestyle{empty}&#10;\begin{document}&#10;&#10;$+h (\hat{S}_B^z-\hat{S}_A^z) $&#10;&#10;&#10;\end{document}"/>
  <p:tag name="IGUANATEXSIZE" val="25"/>
  <p:tag name="IGUANATEXCURSOR" val="83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1206.599"/>
  <p:tag name="OUTPUTTYPE" val="PNG"/>
  <p:tag name="IGUANATEXVERSION" val="160"/>
  <p:tag name="LATEXADDIN" val="\documentclass{article}&#10;\usepackage{amsmath}&#10;\pagestyle{empty}&#10;\begin{document}&#10;&#10;$H = \sum_{\eta}\tilde{V}_{avg}(\hat{\boldsymbol{S}}_{\eta}\cdot \hat{\boldsymbol{S}}_{\eta}) $&#10;&#10;&#10;\end{document}"/>
  <p:tag name="IGUANATEXSIZE" val="25"/>
  <p:tag name="IGUANATEXCURSOR" val="111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1929.509"/>
  <p:tag name="OUTPUTTYPE" val="PNG"/>
  <p:tag name="IGUANATEXVERSION" val="160"/>
  <p:tag name="LATEXADDIN" val="\documentclass{article}&#10;\usepackage{amsmath}&#10;\pagestyle{empty}&#10;\begin{document}&#10;&#10;$ + V_{avg}\Big[(\hat{S}_{A}^+ \hat{S}_{B}^- +  \hat{S}_{A}^- \hat{S}_{B}^+ )/2 + \hat{S}_{A}^z \hat{S}_{B}^z \Big]  $&#10;&#10;&#10;&#10;\end{document}"/>
  <p:tag name="IGUANATEXSIZE" val="25"/>
  <p:tag name="IGUANATEXCURSOR" val="84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1206.599"/>
  <p:tag name="OUTPUTTYPE" val="PNG"/>
  <p:tag name="IGUANATEXVERSION" val="160"/>
  <p:tag name="LATEXADDIN" val="\documentclass{article}&#10;\usepackage{amsmath}&#10;\pagestyle{empty}&#10;\begin{document}&#10;&#10;$H \approx \sum_{\eta}\tilde{V}_{avg}(\hat{\boldsymbol{S}}_{\eta}\cdot \hat{\boldsymbol{S}}_{\eta}) $&#10;&#10;&#10;\end{document}"/>
  <p:tag name="IGUANATEXSIZE" val="25"/>
  <p:tag name="IGUANATEXCURSOR" val="180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1458.568"/>
  <p:tag name="OUTPUTTYPE" val="PNG"/>
  <p:tag name="IGUANATEXVERSION" val="160"/>
  <p:tag name="LATEXADDIN" val="\documentclass{article}&#10;\usepackage{amsmath}&#10;\pagestyle{empty}&#10;\begin{document}&#10;&#10;$+ V_{avg}\Big[(\hat{S}_{A}^+ \hat{S}_{B}^- +  \hat{S}_{A}^- \hat{S}_{B}^+ )/2 \Big ] $&#10;&#10;&#10;\end{document}"/>
  <p:tag name="IGUANATEXSIZE" val="25"/>
  <p:tag name="IGUANATEXCURSOR" val="162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2309"/>
  <p:tag name="ORIGINALWIDTH" val="620.9224"/>
  <p:tag name="OUTPUTTYPE" val="PNG"/>
  <p:tag name="IGUANATEXVERSION" val="160"/>
  <p:tag name="LATEXADDIN" val="\documentclass{article}&#10;\usepackage{amsmath}&#10;\pagestyle{empty}&#10;\begin{document}&#10;&#10;$h (\hat{S}_B^z-\hat{S}_A^z) $&#10;&#10;&#10;\end{document}"/>
  <p:tag name="IGUANATEXSIZE" val="25"/>
  <p:tag name="IGUANATEXCURSOR" val="82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.9783"/>
  <p:tag name="ORIGINALWIDTH" val="1422.572"/>
  <p:tag name="OUTPUTTYPE" val="PNG"/>
  <p:tag name="IGUANATEXVERSION" val="160"/>
  <p:tag name="LATEXADDIN" val="\documentclass{article}&#10;\usepackage{amsmath}&#10;\pagestyle{empty}&#10;\begin{document}&#10;&#10;$\sum_{\eta}\tilde{V}_{avg}\hat{S}_{\eta}^z \hat{S}_{\eta}^z + V_{avg}\hat{S}_A^z \hat{S}_B^z $&#10;&#10;&#10;\end{document}"/>
  <p:tag name="IGUANATEXSIZE" val="25"/>
  <p:tag name="IGUANATEXCURSOR" val="172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1206.599"/>
  <p:tag name="OUTPUTTYPE" val="PNG"/>
  <p:tag name="IGUANATEXVERSION" val="160"/>
  <p:tag name="LATEXADDIN" val="\documentclass{article}&#10;\usepackage{amsmath}&#10;\pagestyle{empty}&#10;\begin{document}&#10;&#10;$H = \sum_{\eta}\tilde{V}_{avg}(\hat{\boldsymbol{S}}_{\eta}\cdot \hat{\boldsymbol{S}}_{\eta}) $&#10;&#10;&#10;\end{document}"/>
  <p:tag name="IGUANATEXSIZE" val="25"/>
  <p:tag name="IGUANATEXCURSOR" val="85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1458.568"/>
  <p:tag name="OUTPUTTYPE" val="PNG"/>
  <p:tag name="IGUANATEXVERSION" val="160"/>
  <p:tag name="LATEXADDIN" val="\documentclass{article}&#10;\usepackage{amsmath}&#10;\pagestyle{empty}&#10;\begin{document}&#10;&#10;$+ V_{avg}\Big[(\hat{S}_{A}^+ \hat{S}_{B}^- +  \hat{S}_{A}^- \hat{S}_{B}^+ )/2 \Big ] $&#10;&#10;&#10;\end{document}"/>
  <p:tag name="IGUANATEXSIZE" val="25"/>
  <p:tag name="IGUANATEXCURSOR" val="162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2|38.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1191.601"/>
  <p:tag name="OUTPUTTYPE" val="PNG"/>
  <p:tag name="IGUANATEXVERSION" val="160"/>
  <p:tag name="LATEXADDIN" val="\documentclass{article}&#10;\usepackage{amsmath}&#10;\pagestyle{empty}&#10;\begin{document}&#10;&#10;$N_{pair}= \hat{S}_A^z-\hat{S}_B^z +N $&#10;&#10;&#10;\end{document}"/>
  <p:tag name="IGUANATEXSIZE" val="25"/>
  <p:tag name="IGUANATEXCURSOR" val="118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5.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.4807"/>
  <p:tag name="ORIGINALWIDTH" val="809.8987"/>
  <p:tag name="OUTPUTTYPE" val="PNG"/>
  <p:tag name="IGUANATEXVERSION" val="160"/>
  <p:tag name="LATEXADDIN" val="\documentclass{article}&#10;\usepackage{amsmath}&#10;\pagestyle{empty}&#10;\begin{document}&#10;&#10;$X_{\pm}=\hat{S}_A^x \pm \hat{S}_B^y $&#10;&#10;&#10;\end{document}"/>
  <p:tag name="IGUANATEXSIZE" val="25"/>
  <p:tag name="IGUANATEXCURSOR" val="113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.4807"/>
  <p:tag name="ORIGINALWIDTH" val="785.1518"/>
  <p:tag name="OUTPUTTYPE" val="PNG"/>
  <p:tag name="IGUANATEXVERSION" val="160"/>
  <p:tag name="LATEXADDIN" val="\documentclass{article}&#10;\usepackage{amsmath}&#10;\pagestyle{empty}&#10;\begin{document}&#10;&#10;$P_{\pm}=\hat{S}_A^y \pm \hat{S}_B^x $&#10;&#10;&#10;\end{document}"/>
  <p:tag name="IGUANATEXSIZE" val="25"/>
  <p:tag name="IGUANATEXCURSOR" val="117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|24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7.9715"/>
  <p:tag name="ORIGINALWIDTH" val="1051.369"/>
  <p:tag name="OUTPUTTYPE" val="PNG"/>
  <p:tag name="IGUANATEXVERSION" val="160"/>
  <p:tag name="LATEXADDIN" val="\documentclass{article}&#10;\usepackage{amsmath}&#10;\pagestyle{empty}&#10;\begin{document}&#10;&#10;$(\Delta \phi)^2 =\frac{(\Delta \mathcal{O})^2}{ (\langle \hat{S}_A^z - \hat{S}_B^z \rangle)^2} $&#10;&#10;&#10;\end{document}"/>
  <p:tag name="IGUANATEXSIZE" val="24"/>
  <p:tag name="IGUANATEXCURSOR" val="176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432.696"/>
  <p:tag name="OUTPUTTYPE" val="PNG"/>
  <p:tag name="IGUANATEXVERSION" val="160"/>
  <p:tag name="LATEXADDIN" val="\documentclass{article}&#10;\usepackage{amsmath}&#10;\pagestyle{empty}&#10;\begin{document}&#10;&#10;$\hat{H}= \frac{1}{2}\sum_{i\neq j} V_{ij} \Big[\frac{V_{\perp}}{2}(\hat{s}_{i}^+ \hat{s}_{j}^- +  \hat{s}_{i}^- \hat{s}_{j}^+ ) + V_z \hat{s}_{i}^z \hat{s}_{j}^z \Big]  $&#10;&#10;&#10;\end{document}"/>
  <p:tag name="IGUANATEXSIZE" val="25"/>
  <p:tag name="IGUANATEXCURSOR" val="247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989.501"/>
  <p:tag name="OUTPUTTYPE" val="PNG"/>
  <p:tag name="IGUANATEXVERSION" val="160"/>
  <p:tag name="LATEXADDIN" val="\documentclass{article}&#10;\usepackage{amsmath}&#10;\pagestyle{empty}&#10;\begin{document}&#10;&#10;$+ \sum_{\boldsymbol{i}} h_{\boldsymbol{i},x}(t) \hat{s}_{\boldsymbol{i}}^x +h_{\boldsymbol{i},y}(t) \hat{s}_{\boldsymbol{i}}^y  +h_{\boldsymbol{i},z}(t) \hat{s}_{\boldsymbol{i}}^z $&#10;&#10;&#10;\end{document}"/>
  <p:tag name="IGUANATEXSIZE" val="25"/>
  <p:tag name="IGUANATEXCURSOR" val="263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|12.2|29.8|6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720.66"/>
  <p:tag name="OUTPUTTYPE" val="PNG"/>
  <p:tag name="IGUANATEXVERSION" val="160"/>
  <p:tag name="LATEXADDIN" val="\documentclass{article}&#10;\usepackage{amsmath}&#10;\pagestyle{empty}&#10;\begin{document}&#10;&#10;$\hat{H}= \frac{1}{2}\sum_{\eta}\sum_ {ij\in \eta}  V_{i,j}\Big[\frac{V_{\perp}}{2}(\hat{s}_{i}^+ \hat{s}_{j}^- +  \hat{s}_{i}^- \hat{s}_{j}^+ ) + V_z \hat{s}_{i}^z \hat{s}_{j}^z \Big]  $&#10;&#10;&#10;\end{document}"/>
  <p:tag name="IGUANATEXSIZE" val="25"/>
  <p:tag name="IGUANATEXCURSOR" val="140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439.445"/>
  <p:tag name="OUTPUTTYPE" val="PNG"/>
  <p:tag name="IGUANATEXVERSION" val="160"/>
  <p:tag name="LATEXADDIN" val="\documentclass{article}&#10;\usepackage{amsmath}&#10;\pagestyle{empty}&#10;\begin{document}&#10;&#10;$+\sum_ {i\in A, j \in B}  V_{i,j}\Big[\frac{V_{\perp}}{2}(\hat{s}_{i}^+ \hat{s}_{j}^- +  \hat{s}_{i}^- \hat{s}_{j}^+ ) + V_z \hat{s}_{i}^z \hat{s}_{j}^z \Big]  $&#10;&#10;&#10;\end{document}"/>
  <p:tag name="IGUANATEXSIZE" val="25"/>
  <p:tag name="IGUANATEXCURSOR" val="89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2095.988"/>
  <p:tag name="OUTPUTTYPE" val="PNG"/>
  <p:tag name="IGUANATEXVERSION" val="160"/>
  <p:tag name="LATEXADDIN" val="\documentclass{article}&#10;\usepackage{amsmath}&#10;\pagestyle{empty}&#10;\begin{document}&#10;&#10;$\sum_ {ij\in \eta}  (\hat{s}_{i}^+ \hat{s}_{j}^- +  \hat{s}_{i}^- \hat{s}_{j}^+ )/2 +\hat{s}_{i}^z \hat{s}_{j}^z = \hat{\boldsymbol{S}} \cdot \hat{\boldsymbol{S}}$&#10;&#10;&#10;&#10;\end{document}"/>
  <p:tag name="IGUANATEXSIZE" val="25"/>
  <p:tag name="IGUANATEXCURSOR" val="165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007.499"/>
  <p:tag name="OUTPUTTYPE" val="PNG"/>
  <p:tag name="IGUANATEXVERSION" val="160"/>
  <p:tag name="LATEXADDIN" val="\documentclass{article}&#10;\usepackage{amsmath}&#10;\pagestyle{empty}&#10;\begin{document}&#10;&#10;&#10;$\sum_ {\eta}  \tilde{V}_{avg}\Big[(\hat{S}_{\eta}^+ \hat{S}_{\eta}^- +  \hat{S}_{\eta}^- \hat{S}_{\eta}^+ )/2 + \hat{S}_{\eta}^z \hat{S}_{\eta}^z \Big]  $&#10;&#10;&#10;\end{document}"/>
  <p:tag name="IGUANATEXSIZE" val="25"/>
  <p:tag name="IGUANATEXCURSOR" val="111"/>
  <p:tag name="TRANSPARENCY" val="True"/>
  <p:tag name="LATEXENGINEID" val="0"/>
  <p:tag name="TEMPFOLDER" val="C:\Users\arman\Documents\IguanaTex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3_Office Theme">
  <a:themeElements>
    <a:clrScheme name="APS">
      <a:dk1>
        <a:srgbClr val="494949"/>
      </a:dk1>
      <a:lt1>
        <a:srgbClr val="FFFFFF"/>
      </a:lt1>
      <a:dk2>
        <a:srgbClr val="00538B"/>
      </a:dk2>
      <a:lt2>
        <a:srgbClr val="E7E6E6"/>
      </a:lt2>
      <a:accent1>
        <a:srgbClr val="00538B"/>
      </a:accent1>
      <a:accent2>
        <a:srgbClr val="00B189"/>
      </a:accent2>
      <a:accent3>
        <a:srgbClr val="F1BB51"/>
      </a:accent3>
      <a:accent4>
        <a:srgbClr val="009CD7"/>
      </a:accent4>
      <a:accent5>
        <a:srgbClr val="26265E"/>
      </a:accent5>
      <a:accent6>
        <a:srgbClr val="A51D50"/>
      </a:accent6>
      <a:hlink>
        <a:srgbClr val="0563C1"/>
      </a:hlink>
      <a:folHlink>
        <a:srgbClr val="0263C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4001E March Meeting Presentation Template" id="{50C9A8A0-961A-FA45-86EB-F0295D3DD7F3}" vid="{CE3C06B7-4311-AB4F-B5E8-4CA6FDB685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24001E March Meeting Presentation Template</Template>
  <TotalTime>323</TotalTime>
  <Words>704</Words>
  <Application>Microsoft Office PowerPoint</Application>
  <PresentationFormat>Widescreen</PresentationFormat>
  <Paragraphs>129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Jost</vt:lpstr>
      <vt:lpstr>Aptos</vt:lpstr>
      <vt:lpstr>Wingdings</vt:lpstr>
      <vt:lpstr>Cambria Math</vt:lpstr>
      <vt:lpstr>Lucida Grande</vt:lpstr>
      <vt:lpstr>3_Office Theme</vt:lpstr>
      <vt:lpstr>Two-mode squeezing in Floquet engineered power-law interacting spin models</vt:lpstr>
      <vt:lpstr>Power-law interacting spin systems</vt:lpstr>
      <vt:lpstr>Spatial Control &amp; Single-site Resolution</vt:lpstr>
      <vt:lpstr>Bi-layer of Power-law interacting spin models</vt:lpstr>
      <vt:lpstr>From power-law interaction to two-mode squeezing</vt:lpstr>
      <vt:lpstr>From power-law interaction to two-mode squeezing</vt:lpstr>
      <vt:lpstr>PowerPoint Presentation</vt:lpstr>
      <vt:lpstr>Enhanced Pair Production and Squeezing</vt:lpstr>
      <vt:lpstr>Achieving infinite range limit</vt:lpstr>
      <vt:lpstr>Optimal Heisenberg limited Scaling</vt:lpstr>
      <vt:lpstr>Outlook   </vt:lpstr>
      <vt:lpstr>Acknowledgement   </vt:lpstr>
      <vt:lpstr>Back-up slides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Space Template</dc:title>
  <dc:creator>Duha, Arman</dc:creator>
  <cp:lastModifiedBy>Duha, Arman</cp:lastModifiedBy>
  <cp:revision>1</cp:revision>
  <dcterms:created xsi:type="dcterms:W3CDTF">2024-02-26T04:26:44Z</dcterms:created>
  <dcterms:modified xsi:type="dcterms:W3CDTF">2024-06-06T01:02:37Z</dcterms:modified>
</cp:coreProperties>
</file>